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76" r:id="rId2"/>
    <p:sldId id="313" r:id="rId3"/>
    <p:sldId id="269" r:id="rId4"/>
    <p:sldId id="314" r:id="rId5"/>
    <p:sldId id="316" r:id="rId6"/>
    <p:sldId id="379" r:id="rId7"/>
    <p:sldId id="317" r:id="rId8"/>
    <p:sldId id="318" r:id="rId9"/>
    <p:sldId id="319" r:id="rId10"/>
    <p:sldId id="315" r:id="rId11"/>
    <p:sldId id="320" r:id="rId12"/>
    <p:sldId id="321" r:id="rId13"/>
    <p:sldId id="323" r:id="rId14"/>
    <p:sldId id="322" r:id="rId15"/>
    <p:sldId id="324" r:id="rId16"/>
    <p:sldId id="325" r:id="rId17"/>
    <p:sldId id="326" r:id="rId18"/>
    <p:sldId id="329" r:id="rId19"/>
    <p:sldId id="327" r:id="rId20"/>
    <p:sldId id="328" r:id="rId21"/>
    <p:sldId id="330" r:id="rId22"/>
    <p:sldId id="331" r:id="rId23"/>
    <p:sldId id="333" r:id="rId24"/>
    <p:sldId id="334" r:id="rId25"/>
    <p:sldId id="332" r:id="rId26"/>
    <p:sldId id="335" r:id="rId27"/>
    <p:sldId id="337" r:id="rId28"/>
    <p:sldId id="338" r:id="rId29"/>
    <p:sldId id="339" r:id="rId30"/>
    <p:sldId id="381" r:id="rId31"/>
    <p:sldId id="340" r:id="rId32"/>
    <p:sldId id="341" r:id="rId33"/>
    <p:sldId id="342" r:id="rId34"/>
    <p:sldId id="343" r:id="rId35"/>
    <p:sldId id="358" r:id="rId36"/>
    <p:sldId id="344" r:id="rId37"/>
    <p:sldId id="345" r:id="rId38"/>
    <p:sldId id="359" r:id="rId39"/>
    <p:sldId id="348" r:id="rId40"/>
    <p:sldId id="346" r:id="rId41"/>
    <p:sldId id="383" r:id="rId42"/>
    <p:sldId id="347" r:id="rId43"/>
    <p:sldId id="349" r:id="rId44"/>
    <p:sldId id="350" r:id="rId45"/>
    <p:sldId id="352" r:id="rId46"/>
    <p:sldId id="351" r:id="rId47"/>
    <p:sldId id="353" r:id="rId48"/>
    <p:sldId id="354" r:id="rId49"/>
    <p:sldId id="336" r:id="rId50"/>
    <p:sldId id="355" r:id="rId51"/>
    <p:sldId id="356" r:id="rId52"/>
    <p:sldId id="357" r:id="rId53"/>
    <p:sldId id="306" r:id="rId5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4" d="100"/>
          <a:sy n="94" d="100"/>
        </p:scale>
        <p:origin x="259" y="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ke Wang" userId="69b7a984b809f2c0" providerId="LiveId" clId="{AEEA8417-7B7D-47B9-BF40-51076CB0FB66}"/>
    <pc:docChg chg="undo custSel addSld delSld modSld sldOrd">
      <pc:chgData name="Luke Wang" userId="69b7a984b809f2c0" providerId="LiveId" clId="{AEEA8417-7B7D-47B9-BF40-51076CB0FB66}" dt="2018-04-12T10:51:39.622" v="24441"/>
      <pc:docMkLst>
        <pc:docMk/>
      </pc:docMkLst>
      <pc:sldChg chg="modSp">
        <pc:chgData name="Luke Wang" userId="69b7a984b809f2c0" providerId="LiveId" clId="{AEEA8417-7B7D-47B9-BF40-51076CB0FB66}" dt="2018-04-12T01:39:51.605" v="13" actId="6549"/>
        <pc:sldMkLst>
          <pc:docMk/>
          <pc:sldMk cId="3893816458" sldId="256"/>
        </pc:sldMkLst>
      </pc:sldChg>
      <pc:sldChg chg="del">
        <pc:chgData name="Luke Wang" userId="69b7a984b809f2c0" providerId="LiveId" clId="{AEEA8417-7B7D-47B9-BF40-51076CB0FB66}" dt="2018-04-12T01:40:54.727" v="132" actId="2696"/>
        <pc:sldMkLst>
          <pc:docMk/>
          <pc:sldMk cId="3284200257" sldId="260"/>
        </pc:sldMkLst>
      </pc:sldChg>
      <pc:sldChg chg="modSp">
        <pc:chgData name="Luke Wang" userId="69b7a984b809f2c0" providerId="LiveId" clId="{AEEA8417-7B7D-47B9-BF40-51076CB0FB66}" dt="2018-04-12T04:54:03.065" v="10182" actId="6549"/>
        <pc:sldMkLst>
          <pc:docMk/>
          <pc:sldMk cId="886129975" sldId="269"/>
        </pc:sldMkLst>
      </pc:sldChg>
      <pc:sldChg chg="del">
        <pc:chgData name="Luke Wang" userId="69b7a984b809f2c0" providerId="LiveId" clId="{AEEA8417-7B7D-47B9-BF40-51076CB0FB66}" dt="2018-04-12T01:39:55.265" v="14" actId="2696"/>
        <pc:sldMkLst>
          <pc:docMk/>
          <pc:sldMk cId="1142690415" sldId="307"/>
        </pc:sldMkLst>
      </pc:sldChg>
      <pc:sldChg chg="del">
        <pc:chgData name="Luke Wang" userId="69b7a984b809f2c0" providerId="LiveId" clId="{AEEA8417-7B7D-47B9-BF40-51076CB0FB66}" dt="2018-04-12T01:40:54.605" v="117" actId="2696"/>
        <pc:sldMkLst>
          <pc:docMk/>
          <pc:sldMk cId="1164000209" sldId="308"/>
        </pc:sldMkLst>
      </pc:sldChg>
      <pc:sldChg chg="del">
        <pc:chgData name="Luke Wang" userId="69b7a984b809f2c0" providerId="LiveId" clId="{AEEA8417-7B7D-47B9-BF40-51076CB0FB66}" dt="2018-04-12T01:40:54.611" v="118" actId="2696"/>
        <pc:sldMkLst>
          <pc:docMk/>
          <pc:sldMk cId="2717145780" sldId="309"/>
        </pc:sldMkLst>
      </pc:sldChg>
      <pc:sldChg chg="del">
        <pc:chgData name="Luke Wang" userId="69b7a984b809f2c0" providerId="LiveId" clId="{AEEA8417-7B7D-47B9-BF40-51076CB0FB66}" dt="2018-04-12T01:40:54.615" v="119" actId="2696"/>
        <pc:sldMkLst>
          <pc:docMk/>
          <pc:sldMk cId="1062983030" sldId="310"/>
        </pc:sldMkLst>
      </pc:sldChg>
      <pc:sldChg chg="del">
        <pc:chgData name="Luke Wang" userId="69b7a984b809f2c0" providerId="LiveId" clId="{AEEA8417-7B7D-47B9-BF40-51076CB0FB66}" dt="2018-04-12T01:40:54.812" v="145" actId="2696"/>
        <pc:sldMkLst>
          <pc:docMk/>
          <pc:sldMk cId="2925551254" sldId="311"/>
        </pc:sldMkLst>
      </pc:sldChg>
      <pc:sldChg chg="del">
        <pc:chgData name="Luke Wang" userId="69b7a984b809f2c0" providerId="LiveId" clId="{AEEA8417-7B7D-47B9-BF40-51076CB0FB66}" dt="2018-04-12T01:40:54.716" v="131" actId="2696"/>
        <pc:sldMkLst>
          <pc:docMk/>
          <pc:sldMk cId="545496417" sldId="312"/>
        </pc:sldMkLst>
      </pc:sldChg>
      <pc:sldChg chg="del">
        <pc:chgData name="Luke Wang" userId="69b7a984b809f2c0" providerId="LiveId" clId="{AEEA8417-7B7D-47B9-BF40-51076CB0FB66}" dt="2018-04-12T01:40:54.708" v="130" actId="2696"/>
        <pc:sldMkLst>
          <pc:docMk/>
          <pc:sldMk cId="3718092422" sldId="314"/>
        </pc:sldMkLst>
      </pc:sldChg>
      <pc:sldChg chg="addSp delSp modSp add">
        <pc:chgData name="Luke Wang" userId="69b7a984b809f2c0" providerId="LiveId" clId="{AEEA8417-7B7D-47B9-BF40-51076CB0FB66}" dt="2018-04-12T02:21:29.347" v="334" actId="1076"/>
        <pc:sldMkLst>
          <pc:docMk/>
          <pc:sldMk cId="4012170865" sldId="314"/>
        </pc:sldMkLst>
      </pc:sldChg>
      <pc:sldChg chg="del">
        <pc:chgData name="Luke Wang" userId="69b7a984b809f2c0" providerId="LiveId" clId="{AEEA8417-7B7D-47B9-BF40-51076CB0FB66}" dt="2018-04-12T01:40:54.676" v="125" actId="2696"/>
        <pc:sldMkLst>
          <pc:docMk/>
          <pc:sldMk cId="213586917" sldId="315"/>
        </pc:sldMkLst>
      </pc:sldChg>
      <pc:sldChg chg="addSp delSp modSp add">
        <pc:chgData name="Luke Wang" userId="69b7a984b809f2c0" providerId="LiveId" clId="{AEEA8417-7B7D-47B9-BF40-51076CB0FB66}" dt="2018-04-12T02:54:41.508" v="2281" actId="1076"/>
        <pc:sldMkLst>
          <pc:docMk/>
          <pc:sldMk cId="961358576" sldId="315"/>
        </pc:sldMkLst>
      </pc:sldChg>
      <pc:sldChg chg="del">
        <pc:chgData name="Luke Wang" userId="69b7a984b809f2c0" providerId="LiveId" clId="{AEEA8417-7B7D-47B9-BF40-51076CB0FB66}" dt="2018-04-12T01:40:54.689" v="127" actId="2696"/>
        <pc:sldMkLst>
          <pc:docMk/>
          <pc:sldMk cId="104618469" sldId="316"/>
        </pc:sldMkLst>
      </pc:sldChg>
      <pc:sldChg chg="addSp modSp add">
        <pc:chgData name="Luke Wang" userId="69b7a984b809f2c0" providerId="LiveId" clId="{AEEA8417-7B7D-47B9-BF40-51076CB0FB66}" dt="2018-04-12T02:16:42.048" v="322" actId="1076"/>
        <pc:sldMkLst>
          <pc:docMk/>
          <pc:sldMk cId="1160166799" sldId="316"/>
        </pc:sldMkLst>
      </pc:sldChg>
      <pc:sldChg chg="modSp add">
        <pc:chgData name="Luke Wang" userId="69b7a984b809f2c0" providerId="LiveId" clId="{AEEA8417-7B7D-47B9-BF40-51076CB0FB66}" dt="2018-04-12T02:23:37.524" v="738" actId="6549"/>
        <pc:sldMkLst>
          <pc:docMk/>
          <pc:sldMk cId="2251264672" sldId="317"/>
        </pc:sldMkLst>
      </pc:sldChg>
      <pc:sldChg chg="del">
        <pc:chgData name="Luke Wang" userId="69b7a984b809f2c0" providerId="LiveId" clId="{AEEA8417-7B7D-47B9-BF40-51076CB0FB66}" dt="2018-04-12T01:40:54.695" v="128" actId="2696"/>
        <pc:sldMkLst>
          <pc:docMk/>
          <pc:sldMk cId="3175895013" sldId="317"/>
        </pc:sldMkLst>
      </pc:sldChg>
      <pc:sldChg chg="del">
        <pc:chgData name="Luke Wang" userId="69b7a984b809f2c0" providerId="LiveId" clId="{AEEA8417-7B7D-47B9-BF40-51076CB0FB66}" dt="2018-04-12T01:40:54.701" v="129" actId="2696"/>
        <pc:sldMkLst>
          <pc:docMk/>
          <pc:sldMk cId="2663351720" sldId="318"/>
        </pc:sldMkLst>
      </pc:sldChg>
      <pc:sldChg chg="addSp modSp add">
        <pc:chgData name="Luke Wang" userId="69b7a984b809f2c0" providerId="LiveId" clId="{AEEA8417-7B7D-47B9-BF40-51076CB0FB66}" dt="2018-04-12T02:50:15.287" v="1659" actId="6549"/>
        <pc:sldMkLst>
          <pc:docMk/>
          <pc:sldMk cId="3809118262" sldId="318"/>
        </pc:sldMkLst>
      </pc:sldChg>
      <pc:sldChg chg="del">
        <pc:chgData name="Luke Wang" userId="69b7a984b809f2c0" providerId="LiveId" clId="{AEEA8417-7B7D-47B9-BF40-51076CB0FB66}" dt="2018-04-12T01:40:54.685" v="126" actId="2696"/>
        <pc:sldMkLst>
          <pc:docMk/>
          <pc:sldMk cId="737233556" sldId="319"/>
        </pc:sldMkLst>
      </pc:sldChg>
      <pc:sldChg chg="addSp delSp modSp add">
        <pc:chgData name="Luke Wang" userId="69b7a984b809f2c0" providerId="LiveId" clId="{AEEA8417-7B7D-47B9-BF40-51076CB0FB66}" dt="2018-04-12T02:47:55.754" v="1486" actId="27636"/>
        <pc:sldMkLst>
          <pc:docMk/>
          <pc:sldMk cId="3671483922" sldId="319"/>
        </pc:sldMkLst>
      </pc:sldChg>
      <pc:sldChg chg="addSp delSp modSp add">
        <pc:chgData name="Luke Wang" userId="69b7a984b809f2c0" providerId="LiveId" clId="{AEEA8417-7B7D-47B9-BF40-51076CB0FB66}" dt="2018-04-12T03:00:37.718" v="2857" actId="1076"/>
        <pc:sldMkLst>
          <pc:docMk/>
          <pc:sldMk cId="2878314856" sldId="320"/>
        </pc:sldMkLst>
      </pc:sldChg>
      <pc:sldChg chg="del">
        <pc:chgData name="Luke Wang" userId="69b7a984b809f2c0" providerId="LiveId" clId="{AEEA8417-7B7D-47B9-BF40-51076CB0FB66}" dt="2018-04-12T01:40:54.625" v="120" actId="2696"/>
        <pc:sldMkLst>
          <pc:docMk/>
          <pc:sldMk cId="4107448519" sldId="320"/>
        </pc:sldMkLst>
      </pc:sldChg>
      <pc:sldChg chg="del">
        <pc:chgData name="Luke Wang" userId="69b7a984b809f2c0" providerId="LiveId" clId="{AEEA8417-7B7D-47B9-BF40-51076CB0FB66}" dt="2018-04-12T01:40:54.808" v="144" actId="2696"/>
        <pc:sldMkLst>
          <pc:docMk/>
          <pc:sldMk cId="2042307387" sldId="321"/>
        </pc:sldMkLst>
      </pc:sldChg>
      <pc:sldChg chg="modSp add">
        <pc:chgData name="Luke Wang" userId="69b7a984b809f2c0" providerId="LiveId" clId="{AEEA8417-7B7D-47B9-BF40-51076CB0FB66}" dt="2018-04-12T03:09:14.694" v="3841" actId="6549"/>
        <pc:sldMkLst>
          <pc:docMk/>
          <pc:sldMk cId="3821239426" sldId="321"/>
        </pc:sldMkLst>
      </pc:sldChg>
      <pc:sldChg chg="addSp delSp modSp add">
        <pc:chgData name="Luke Wang" userId="69b7a984b809f2c0" providerId="LiveId" clId="{AEEA8417-7B7D-47B9-BF40-51076CB0FB66}" dt="2018-04-12T04:06:51.659" v="5498" actId="1076"/>
        <pc:sldMkLst>
          <pc:docMk/>
          <pc:sldMk cId="2480612751" sldId="322"/>
        </pc:sldMkLst>
      </pc:sldChg>
      <pc:sldChg chg="modSp add">
        <pc:chgData name="Luke Wang" userId="69b7a984b809f2c0" providerId="LiveId" clId="{AEEA8417-7B7D-47B9-BF40-51076CB0FB66}" dt="2018-04-12T03:50:29.727" v="4427" actId="6549"/>
        <pc:sldMkLst>
          <pc:docMk/>
          <pc:sldMk cId="1111423328" sldId="323"/>
        </pc:sldMkLst>
      </pc:sldChg>
      <pc:sldChg chg="addSp delSp modSp add">
        <pc:chgData name="Luke Wang" userId="69b7a984b809f2c0" providerId="LiveId" clId="{AEEA8417-7B7D-47B9-BF40-51076CB0FB66}" dt="2018-04-12T04:09:36.061" v="5622" actId="404"/>
        <pc:sldMkLst>
          <pc:docMk/>
          <pc:sldMk cId="2820501422" sldId="324"/>
        </pc:sldMkLst>
      </pc:sldChg>
      <pc:sldChg chg="del">
        <pc:chgData name="Luke Wang" userId="69b7a984b809f2c0" providerId="LiveId" clId="{AEEA8417-7B7D-47B9-BF40-51076CB0FB66}" dt="2018-04-12T01:40:54.657" v="124" actId="2696"/>
        <pc:sldMkLst>
          <pc:docMk/>
          <pc:sldMk cId="812323487" sldId="325"/>
        </pc:sldMkLst>
      </pc:sldChg>
      <pc:sldChg chg="addSp modSp add">
        <pc:chgData name="Luke Wang" userId="69b7a984b809f2c0" providerId="LiveId" clId="{AEEA8417-7B7D-47B9-BF40-51076CB0FB66}" dt="2018-04-12T04:08:25.556" v="5619" actId="14100"/>
        <pc:sldMkLst>
          <pc:docMk/>
          <pc:sldMk cId="3641884087" sldId="325"/>
        </pc:sldMkLst>
      </pc:sldChg>
      <pc:sldChg chg="del">
        <pc:chgData name="Luke Wang" userId="69b7a984b809f2c0" providerId="LiveId" clId="{AEEA8417-7B7D-47B9-BF40-51076CB0FB66}" dt="2018-04-12T01:40:54.638" v="122" actId="2696"/>
        <pc:sldMkLst>
          <pc:docMk/>
          <pc:sldMk cId="134446751" sldId="326"/>
        </pc:sldMkLst>
      </pc:sldChg>
      <pc:sldChg chg="modSp add">
        <pc:chgData name="Luke Wang" userId="69b7a984b809f2c0" providerId="LiveId" clId="{AEEA8417-7B7D-47B9-BF40-51076CB0FB66}" dt="2018-04-12T04:16:45.623" v="6637" actId="20577"/>
        <pc:sldMkLst>
          <pc:docMk/>
          <pc:sldMk cId="997159681" sldId="326"/>
        </pc:sldMkLst>
      </pc:sldChg>
      <pc:sldChg chg="modSp add">
        <pc:chgData name="Luke Wang" userId="69b7a984b809f2c0" providerId="LiveId" clId="{AEEA8417-7B7D-47B9-BF40-51076CB0FB66}" dt="2018-04-12T04:24:05.685" v="7816" actId="6549"/>
        <pc:sldMkLst>
          <pc:docMk/>
          <pc:sldMk cId="4157608788" sldId="327"/>
        </pc:sldMkLst>
      </pc:sldChg>
      <pc:sldChg chg="modSp add">
        <pc:chgData name="Luke Wang" userId="69b7a984b809f2c0" providerId="LiveId" clId="{AEEA8417-7B7D-47B9-BF40-51076CB0FB66}" dt="2018-04-12T04:26:23.512" v="8299" actId="6549"/>
        <pc:sldMkLst>
          <pc:docMk/>
          <pc:sldMk cId="1269593566" sldId="328"/>
        </pc:sldMkLst>
      </pc:sldChg>
      <pc:sldChg chg="del">
        <pc:chgData name="Luke Wang" userId="69b7a984b809f2c0" providerId="LiveId" clId="{AEEA8417-7B7D-47B9-BF40-51076CB0FB66}" dt="2018-04-12T01:40:54.769" v="138" actId="2696"/>
        <pc:sldMkLst>
          <pc:docMk/>
          <pc:sldMk cId="3929643223" sldId="328"/>
        </pc:sldMkLst>
      </pc:sldChg>
      <pc:sldChg chg="modSp add">
        <pc:chgData name="Luke Wang" userId="69b7a984b809f2c0" providerId="LiveId" clId="{AEEA8417-7B7D-47B9-BF40-51076CB0FB66}" dt="2018-04-12T04:22:25.550" v="7578" actId="6549"/>
        <pc:sldMkLst>
          <pc:docMk/>
          <pc:sldMk cId="264084253" sldId="329"/>
        </pc:sldMkLst>
      </pc:sldChg>
      <pc:sldChg chg="del">
        <pc:chgData name="Luke Wang" userId="69b7a984b809f2c0" providerId="LiveId" clId="{AEEA8417-7B7D-47B9-BF40-51076CB0FB66}" dt="2018-04-12T01:40:54.755" v="136" actId="2696"/>
        <pc:sldMkLst>
          <pc:docMk/>
          <pc:sldMk cId="1895345889" sldId="329"/>
        </pc:sldMkLst>
      </pc:sldChg>
      <pc:sldChg chg="addSp delSp modSp add">
        <pc:chgData name="Luke Wang" userId="69b7a984b809f2c0" providerId="LiveId" clId="{AEEA8417-7B7D-47B9-BF40-51076CB0FB66}" dt="2018-04-12T04:31:18.668" v="8707" actId="6549"/>
        <pc:sldMkLst>
          <pc:docMk/>
          <pc:sldMk cId="1333538021" sldId="330"/>
        </pc:sldMkLst>
      </pc:sldChg>
      <pc:sldChg chg="del">
        <pc:chgData name="Luke Wang" userId="69b7a984b809f2c0" providerId="LiveId" clId="{AEEA8417-7B7D-47B9-BF40-51076CB0FB66}" dt="2018-04-12T01:40:54.852" v="148" actId="2696"/>
        <pc:sldMkLst>
          <pc:docMk/>
          <pc:sldMk cId="3310795254" sldId="330"/>
        </pc:sldMkLst>
      </pc:sldChg>
      <pc:sldChg chg="modSp add">
        <pc:chgData name="Luke Wang" userId="69b7a984b809f2c0" providerId="LiveId" clId="{AEEA8417-7B7D-47B9-BF40-51076CB0FB66}" dt="2018-04-12T04:48:36.577" v="9911" actId="20577"/>
        <pc:sldMkLst>
          <pc:docMk/>
          <pc:sldMk cId="4068149456" sldId="331"/>
        </pc:sldMkLst>
      </pc:sldChg>
      <pc:sldChg chg="del">
        <pc:chgData name="Luke Wang" userId="69b7a984b809f2c0" providerId="LiveId" clId="{AEEA8417-7B7D-47B9-BF40-51076CB0FB66}" dt="2018-04-12T01:40:54.858" v="149" actId="2696"/>
        <pc:sldMkLst>
          <pc:docMk/>
          <pc:sldMk cId="4153734886" sldId="331"/>
        </pc:sldMkLst>
      </pc:sldChg>
      <pc:sldChg chg="del">
        <pc:chgData name="Luke Wang" userId="69b7a984b809f2c0" providerId="LiveId" clId="{AEEA8417-7B7D-47B9-BF40-51076CB0FB66}" dt="2018-04-12T01:40:54.872" v="151" actId="2696"/>
        <pc:sldMkLst>
          <pc:docMk/>
          <pc:sldMk cId="131145600" sldId="332"/>
        </pc:sldMkLst>
      </pc:sldChg>
      <pc:sldChg chg="modSp add">
        <pc:chgData name="Luke Wang" userId="69b7a984b809f2c0" providerId="LiveId" clId="{AEEA8417-7B7D-47B9-BF40-51076CB0FB66}" dt="2018-04-12T05:04:37.248" v="11312" actId="20577"/>
        <pc:sldMkLst>
          <pc:docMk/>
          <pc:sldMk cId="3569003995" sldId="332"/>
        </pc:sldMkLst>
      </pc:sldChg>
      <pc:sldChg chg="del">
        <pc:chgData name="Luke Wang" userId="69b7a984b809f2c0" providerId="LiveId" clId="{AEEA8417-7B7D-47B9-BF40-51076CB0FB66}" dt="2018-04-12T01:40:54.879" v="152" actId="2696"/>
        <pc:sldMkLst>
          <pc:docMk/>
          <pc:sldMk cId="2020908275" sldId="333"/>
        </pc:sldMkLst>
      </pc:sldChg>
      <pc:sldChg chg="addSp modSp add">
        <pc:chgData name="Luke Wang" userId="69b7a984b809f2c0" providerId="LiveId" clId="{AEEA8417-7B7D-47B9-BF40-51076CB0FB66}" dt="2018-04-12T04:48:25.905" v="9860" actId="20577"/>
        <pc:sldMkLst>
          <pc:docMk/>
          <pc:sldMk cId="2547811990" sldId="333"/>
        </pc:sldMkLst>
      </pc:sldChg>
      <pc:sldChg chg="addSp modSp add">
        <pc:chgData name="Luke Wang" userId="69b7a984b809f2c0" providerId="LiveId" clId="{AEEA8417-7B7D-47B9-BF40-51076CB0FB66}" dt="2018-04-12T04:53:30.783" v="10172" actId="1076"/>
        <pc:sldMkLst>
          <pc:docMk/>
          <pc:sldMk cId="472272709" sldId="334"/>
        </pc:sldMkLst>
      </pc:sldChg>
      <pc:sldChg chg="del">
        <pc:chgData name="Luke Wang" userId="69b7a984b809f2c0" providerId="LiveId" clId="{AEEA8417-7B7D-47B9-BF40-51076CB0FB66}" dt="2018-04-12T01:40:54.888" v="153" actId="2696"/>
        <pc:sldMkLst>
          <pc:docMk/>
          <pc:sldMk cId="3156996321" sldId="334"/>
        </pc:sldMkLst>
      </pc:sldChg>
      <pc:sldChg chg="modSp add">
        <pc:chgData name="Luke Wang" userId="69b7a984b809f2c0" providerId="LiveId" clId="{AEEA8417-7B7D-47B9-BF40-51076CB0FB66}" dt="2018-04-12T04:53:57.767" v="10179" actId="6549"/>
        <pc:sldMkLst>
          <pc:docMk/>
          <pc:sldMk cId="899258062" sldId="335"/>
        </pc:sldMkLst>
      </pc:sldChg>
      <pc:sldChg chg="del">
        <pc:chgData name="Luke Wang" userId="69b7a984b809f2c0" providerId="LiveId" clId="{AEEA8417-7B7D-47B9-BF40-51076CB0FB66}" dt="2018-04-12T01:40:54.894" v="154" actId="2696"/>
        <pc:sldMkLst>
          <pc:docMk/>
          <pc:sldMk cId="1015651618" sldId="335"/>
        </pc:sldMkLst>
      </pc:sldChg>
      <pc:sldChg chg="modSp add">
        <pc:chgData name="Luke Wang" userId="69b7a984b809f2c0" providerId="LiveId" clId="{AEEA8417-7B7D-47B9-BF40-51076CB0FB66}" dt="2018-04-12T04:54:12.790" v="10187" actId="207"/>
        <pc:sldMkLst>
          <pc:docMk/>
          <pc:sldMk cId="818053753" sldId="336"/>
        </pc:sldMkLst>
      </pc:sldChg>
      <pc:sldChg chg="del">
        <pc:chgData name="Luke Wang" userId="69b7a984b809f2c0" providerId="LiveId" clId="{AEEA8417-7B7D-47B9-BF40-51076CB0FB66}" dt="2018-04-12T01:40:54.902" v="155" actId="2696"/>
        <pc:sldMkLst>
          <pc:docMk/>
          <pc:sldMk cId="2914864788" sldId="336"/>
        </pc:sldMkLst>
      </pc:sldChg>
      <pc:sldChg chg="addSp delSp modSp add">
        <pc:chgData name="Luke Wang" userId="69b7a984b809f2c0" providerId="LiveId" clId="{AEEA8417-7B7D-47B9-BF40-51076CB0FB66}" dt="2018-04-12T10:22:46.961" v="22464" actId="1076"/>
        <pc:sldMkLst>
          <pc:docMk/>
          <pc:sldMk cId="728970550" sldId="337"/>
        </pc:sldMkLst>
      </pc:sldChg>
      <pc:sldChg chg="del">
        <pc:chgData name="Luke Wang" userId="69b7a984b809f2c0" providerId="LiveId" clId="{AEEA8417-7B7D-47B9-BF40-51076CB0FB66}" dt="2018-04-12T01:40:54.918" v="157" actId="2696"/>
        <pc:sldMkLst>
          <pc:docMk/>
          <pc:sldMk cId="1301543734" sldId="337"/>
        </pc:sldMkLst>
      </pc:sldChg>
      <pc:sldChg chg="del">
        <pc:chgData name="Luke Wang" userId="69b7a984b809f2c0" providerId="LiveId" clId="{AEEA8417-7B7D-47B9-BF40-51076CB0FB66}" dt="2018-04-12T01:40:54.923" v="158" actId="2696"/>
        <pc:sldMkLst>
          <pc:docMk/>
          <pc:sldMk cId="435785735" sldId="338"/>
        </pc:sldMkLst>
      </pc:sldChg>
      <pc:sldChg chg="addSp modSp add">
        <pc:chgData name="Luke Wang" userId="69b7a984b809f2c0" providerId="LiveId" clId="{AEEA8417-7B7D-47B9-BF40-51076CB0FB66}" dt="2018-04-12T08:54:13.119" v="13337"/>
        <pc:sldMkLst>
          <pc:docMk/>
          <pc:sldMk cId="1072226238" sldId="338"/>
        </pc:sldMkLst>
      </pc:sldChg>
      <pc:sldChg chg="modSp add">
        <pc:chgData name="Luke Wang" userId="69b7a984b809f2c0" providerId="LiveId" clId="{AEEA8417-7B7D-47B9-BF40-51076CB0FB66}" dt="2018-04-12T08:45:29.109" v="12202"/>
        <pc:sldMkLst>
          <pc:docMk/>
          <pc:sldMk cId="360369634" sldId="339"/>
        </pc:sldMkLst>
      </pc:sldChg>
      <pc:sldChg chg="del">
        <pc:chgData name="Luke Wang" userId="69b7a984b809f2c0" providerId="LiveId" clId="{AEEA8417-7B7D-47B9-BF40-51076CB0FB66}" dt="2018-04-12T01:40:54.738" v="134" actId="2696"/>
        <pc:sldMkLst>
          <pc:docMk/>
          <pc:sldMk cId="1316057622" sldId="339"/>
        </pc:sldMkLst>
      </pc:sldChg>
      <pc:sldChg chg="addSp modSp add">
        <pc:chgData name="Luke Wang" userId="69b7a984b809f2c0" providerId="LiveId" clId="{AEEA8417-7B7D-47B9-BF40-51076CB0FB66}" dt="2018-04-12T08:57:59.653" v="13932"/>
        <pc:sldMkLst>
          <pc:docMk/>
          <pc:sldMk cId="163339428" sldId="340"/>
        </pc:sldMkLst>
      </pc:sldChg>
      <pc:sldChg chg="del">
        <pc:chgData name="Luke Wang" userId="69b7a984b809f2c0" providerId="LiveId" clId="{AEEA8417-7B7D-47B9-BF40-51076CB0FB66}" dt="2018-04-12T01:40:54.746" v="135" actId="2696"/>
        <pc:sldMkLst>
          <pc:docMk/>
          <pc:sldMk cId="2871921470" sldId="340"/>
        </pc:sldMkLst>
      </pc:sldChg>
      <pc:sldChg chg="del">
        <pc:chgData name="Luke Wang" userId="69b7a984b809f2c0" providerId="LiveId" clId="{AEEA8417-7B7D-47B9-BF40-51076CB0FB66}" dt="2018-04-12T01:40:54.764" v="137" actId="2696"/>
        <pc:sldMkLst>
          <pc:docMk/>
          <pc:sldMk cId="3958467972" sldId="341"/>
        </pc:sldMkLst>
      </pc:sldChg>
      <pc:sldChg chg="addSp modSp add">
        <pc:chgData name="Luke Wang" userId="69b7a984b809f2c0" providerId="LiveId" clId="{AEEA8417-7B7D-47B9-BF40-51076CB0FB66}" dt="2018-04-12T09:01:19.228" v="14458" actId="14100"/>
        <pc:sldMkLst>
          <pc:docMk/>
          <pc:sldMk cId="4062394049" sldId="341"/>
        </pc:sldMkLst>
      </pc:sldChg>
      <pc:sldChg chg="addSp modSp add">
        <pc:chgData name="Luke Wang" userId="69b7a984b809f2c0" providerId="LiveId" clId="{AEEA8417-7B7D-47B9-BF40-51076CB0FB66}" dt="2018-04-12T09:01:41.734" v="14461" actId="1076"/>
        <pc:sldMkLst>
          <pc:docMk/>
          <pc:sldMk cId="2574994594" sldId="342"/>
        </pc:sldMkLst>
      </pc:sldChg>
      <pc:sldChg chg="del">
        <pc:chgData name="Luke Wang" userId="69b7a984b809f2c0" providerId="LiveId" clId="{AEEA8417-7B7D-47B9-BF40-51076CB0FB66}" dt="2018-04-12T01:40:54.775" v="139" actId="2696"/>
        <pc:sldMkLst>
          <pc:docMk/>
          <pc:sldMk cId="3111365476" sldId="342"/>
        </pc:sldMkLst>
      </pc:sldChg>
      <pc:sldChg chg="addSp modSp add">
        <pc:chgData name="Luke Wang" userId="69b7a984b809f2c0" providerId="LiveId" clId="{AEEA8417-7B7D-47B9-BF40-51076CB0FB66}" dt="2018-04-12T09:52:51.308" v="20260" actId="1076"/>
        <pc:sldMkLst>
          <pc:docMk/>
          <pc:sldMk cId="2098596542" sldId="343"/>
        </pc:sldMkLst>
      </pc:sldChg>
      <pc:sldChg chg="del">
        <pc:chgData name="Luke Wang" userId="69b7a984b809f2c0" providerId="LiveId" clId="{AEEA8417-7B7D-47B9-BF40-51076CB0FB66}" dt="2018-04-12T01:40:54.797" v="142" actId="2696"/>
        <pc:sldMkLst>
          <pc:docMk/>
          <pc:sldMk cId="3101345512" sldId="343"/>
        </pc:sldMkLst>
      </pc:sldChg>
      <pc:sldChg chg="modSp add">
        <pc:chgData name="Luke Wang" userId="69b7a984b809f2c0" providerId="LiveId" clId="{AEEA8417-7B7D-47B9-BF40-51076CB0FB66}" dt="2018-04-12T09:40:01.374" v="18873"/>
        <pc:sldMkLst>
          <pc:docMk/>
          <pc:sldMk cId="3075704957" sldId="344"/>
        </pc:sldMkLst>
      </pc:sldChg>
      <pc:sldChg chg="del">
        <pc:chgData name="Luke Wang" userId="69b7a984b809f2c0" providerId="LiveId" clId="{AEEA8417-7B7D-47B9-BF40-51076CB0FB66}" dt="2018-04-12T01:40:54.804" v="143" actId="2696"/>
        <pc:sldMkLst>
          <pc:docMk/>
          <pc:sldMk cId="2612041369" sldId="345"/>
        </pc:sldMkLst>
      </pc:sldChg>
      <pc:sldChg chg="modSp add">
        <pc:chgData name="Luke Wang" userId="69b7a984b809f2c0" providerId="LiveId" clId="{AEEA8417-7B7D-47B9-BF40-51076CB0FB66}" dt="2018-04-12T09:32:54.074" v="18001"/>
        <pc:sldMkLst>
          <pc:docMk/>
          <pc:sldMk cId="4123468298" sldId="345"/>
        </pc:sldMkLst>
      </pc:sldChg>
      <pc:sldChg chg="addSp delSp modSp add">
        <pc:chgData name="Luke Wang" userId="69b7a984b809f2c0" providerId="LiveId" clId="{AEEA8417-7B7D-47B9-BF40-51076CB0FB66}" dt="2018-04-12T09:31:13.783" v="17945"/>
        <pc:sldMkLst>
          <pc:docMk/>
          <pc:sldMk cId="1548079440" sldId="346"/>
        </pc:sldMkLst>
      </pc:sldChg>
      <pc:sldChg chg="del">
        <pc:chgData name="Luke Wang" userId="69b7a984b809f2c0" providerId="LiveId" clId="{AEEA8417-7B7D-47B9-BF40-51076CB0FB66}" dt="2018-04-12T01:40:54.841" v="146" actId="2696"/>
        <pc:sldMkLst>
          <pc:docMk/>
          <pc:sldMk cId="3280608772" sldId="346"/>
        </pc:sldMkLst>
      </pc:sldChg>
      <pc:sldChg chg="addSp modSp add ord">
        <pc:chgData name="Luke Wang" userId="69b7a984b809f2c0" providerId="LiveId" clId="{AEEA8417-7B7D-47B9-BF40-51076CB0FB66}" dt="2018-04-12T09:33:08.225" v="18004" actId="1076"/>
        <pc:sldMkLst>
          <pc:docMk/>
          <pc:sldMk cId="1952786001" sldId="347"/>
        </pc:sldMkLst>
      </pc:sldChg>
      <pc:sldChg chg="del">
        <pc:chgData name="Luke Wang" userId="69b7a984b809f2c0" providerId="LiveId" clId="{AEEA8417-7B7D-47B9-BF40-51076CB0FB66}" dt="2018-04-12T01:40:54.846" v="147" actId="2696"/>
        <pc:sldMkLst>
          <pc:docMk/>
          <pc:sldMk cId="3277806818" sldId="347"/>
        </pc:sldMkLst>
      </pc:sldChg>
      <pc:sldChg chg="del">
        <pc:chgData name="Luke Wang" userId="69b7a984b809f2c0" providerId="LiveId" clId="{AEEA8417-7B7D-47B9-BF40-51076CB0FB66}" dt="2018-04-12T01:40:54.631" v="121" actId="2696"/>
        <pc:sldMkLst>
          <pc:docMk/>
          <pc:sldMk cId="136656224" sldId="348"/>
        </pc:sldMkLst>
      </pc:sldChg>
      <pc:sldChg chg="addSp delSp modSp add modAnim">
        <pc:chgData name="Luke Wang" userId="69b7a984b809f2c0" providerId="LiveId" clId="{AEEA8417-7B7D-47B9-BF40-51076CB0FB66}" dt="2018-04-12T09:37:43.698" v="18723" actId="1076"/>
        <pc:sldMkLst>
          <pc:docMk/>
          <pc:sldMk cId="1094337402" sldId="348"/>
        </pc:sldMkLst>
      </pc:sldChg>
      <pc:sldChg chg="del">
        <pc:chgData name="Luke Wang" userId="69b7a984b809f2c0" providerId="LiveId" clId="{AEEA8417-7B7D-47B9-BF40-51076CB0FB66}" dt="2018-04-12T01:40:54.646" v="123" actId="2696"/>
        <pc:sldMkLst>
          <pc:docMk/>
          <pc:sldMk cId="894812283" sldId="349"/>
        </pc:sldMkLst>
      </pc:sldChg>
      <pc:sldChg chg="modSp add">
        <pc:chgData name="Luke Wang" userId="69b7a984b809f2c0" providerId="LiveId" clId="{AEEA8417-7B7D-47B9-BF40-51076CB0FB66}" dt="2018-04-12T09:40:26.404" v="18876"/>
        <pc:sldMkLst>
          <pc:docMk/>
          <pc:sldMk cId="3838723188" sldId="349"/>
        </pc:sldMkLst>
      </pc:sldChg>
      <pc:sldChg chg="modSp add">
        <pc:chgData name="Luke Wang" userId="69b7a984b809f2c0" providerId="LiveId" clId="{AEEA8417-7B7D-47B9-BF40-51076CB0FB66}" dt="2018-04-12T09:46:55.631" v="19420"/>
        <pc:sldMkLst>
          <pc:docMk/>
          <pc:sldMk cId="2176328804" sldId="350"/>
        </pc:sldMkLst>
      </pc:sldChg>
      <pc:sldChg chg="del">
        <pc:chgData name="Luke Wang" userId="69b7a984b809f2c0" providerId="LiveId" clId="{AEEA8417-7B7D-47B9-BF40-51076CB0FB66}" dt="2018-04-12T01:40:54.733" v="133" actId="2696"/>
        <pc:sldMkLst>
          <pc:docMk/>
          <pc:sldMk cId="2337239819" sldId="350"/>
        </pc:sldMkLst>
      </pc:sldChg>
      <pc:sldChg chg="modSp add">
        <pc:chgData name="Luke Wang" userId="69b7a984b809f2c0" providerId="LiveId" clId="{AEEA8417-7B7D-47B9-BF40-51076CB0FB66}" dt="2018-04-12T09:57:53.455" v="20857"/>
        <pc:sldMkLst>
          <pc:docMk/>
          <pc:sldMk cId="2603802418" sldId="351"/>
        </pc:sldMkLst>
      </pc:sldChg>
      <pc:sldChg chg="del">
        <pc:chgData name="Luke Wang" userId="69b7a984b809f2c0" providerId="LiveId" clId="{AEEA8417-7B7D-47B9-BF40-51076CB0FB66}" dt="2018-04-12T01:40:54.784" v="140" actId="2696"/>
        <pc:sldMkLst>
          <pc:docMk/>
          <pc:sldMk cId="2829903297" sldId="351"/>
        </pc:sldMkLst>
      </pc:sldChg>
      <pc:sldChg chg="addSp modSp add">
        <pc:chgData name="Luke Wang" userId="69b7a984b809f2c0" providerId="LiveId" clId="{AEEA8417-7B7D-47B9-BF40-51076CB0FB66}" dt="2018-04-12T09:52:20.182" v="20253"/>
        <pc:sldMkLst>
          <pc:docMk/>
          <pc:sldMk cId="2892771575" sldId="352"/>
        </pc:sldMkLst>
      </pc:sldChg>
      <pc:sldChg chg="del">
        <pc:chgData name="Luke Wang" userId="69b7a984b809f2c0" providerId="LiveId" clId="{AEEA8417-7B7D-47B9-BF40-51076CB0FB66}" dt="2018-04-12T01:40:54.792" v="141" actId="2696"/>
        <pc:sldMkLst>
          <pc:docMk/>
          <pc:sldMk cId="3961863261" sldId="352"/>
        </pc:sldMkLst>
      </pc:sldChg>
      <pc:sldChg chg="del">
        <pc:chgData name="Luke Wang" userId="69b7a984b809f2c0" providerId="LiveId" clId="{AEEA8417-7B7D-47B9-BF40-51076CB0FB66}" dt="2018-04-12T01:40:54.866" v="150" actId="2696"/>
        <pc:sldMkLst>
          <pc:docMk/>
          <pc:sldMk cId="2925448099" sldId="353"/>
        </pc:sldMkLst>
      </pc:sldChg>
      <pc:sldChg chg="modSp add">
        <pc:chgData name="Luke Wang" userId="69b7a984b809f2c0" providerId="LiveId" clId="{AEEA8417-7B7D-47B9-BF40-51076CB0FB66}" dt="2018-04-12T10:04:30.099" v="22094"/>
        <pc:sldMkLst>
          <pc:docMk/>
          <pc:sldMk cId="3336185821" sldId="353"/>
        </pc:sldMkLst>
      </pc:sldChg>
      <pc:sldChg chg="del">
        <pc:chgData name="Luke Wang" userId="69b7a984b809f2c0" providerId="LiveId" clId="{AEEA8417-7B7D-47B9-BF40-51076CB0FB66}" dt="2018-04-12T01:40:54.911" v="156" actId="2696"/>
        <pc:sldMkLst>
          <pc:docMk/>
          <pc:sldMk cId="1689340811" sldId="354"/>
        </pc:sldMkLst>
      </pc:sldChg>
      <pc:sldChg chg="modSp add">
        <pc:chgData name="Luke Wang" userId="69b7a984b809f2c0" providerId="LiveId" clId="{AEEA8417-7B7D-47B9-BF40-51076CB0FB66}" dt="2018-04-12T10:11:53.225" v="22451" actId="20577"/>
        <pc:sldMkLst>
          <pc:docMk/>
          <pc:sldMk cId="1955770523" sldId="354"/>
        </pc:sldMkLst>
      </pc:sldChg>
      <pc:sldChg chg="del">
        <pc:chgData name="Luke Wang" userId="69b7a984b809f2c0" providerId="LiveId" clId="{AEEA8417-7B7D-47B9-BF40-51076CB0FB66}" dt="2018-04-12T01:40:54.927" v="159" actId="2696"/>
        <pc:sldMkLst>
          <pc:docMk/>
          <pc:sldMk cId="202073250" sldId="355"/>
        </pc:sldMkLst>
      </pc:sldChg>
      <pc:sldChg chg="modSp add">
        <pc:chgData name="Luke Wang" userId="69b7a984b809f2c0" providerId="LiveId" clId="{AEEA8417-7B7D-47B9-BF40-51076CB0FB66}" dt="2018-04-12T10:44:06.950" v="23103" actId="20577"/>
        <pc:sldMkLst>
          <pc:docMk/>
          <pc:sldMk cId="2077135784" sldId="355"/>
        </pc:sldMkLst>
      </pc:sldChg>
      <pc:sldChg chg="modSp add">
        <pc:chgData name="Luke Wang" userId="69b7a984b809f2c0" providerId="LiveId" clId="{AEEA8417-7B7D-47B9-BF40-51076CB0FB66}" dt="2018-04-12T10:46:52.095" v="23946" actId="15"/>
        <pc:sldMkLst>
          <pc:docMk/>
          <pc:sldMk cId="2450622635" sldId="356"/>
        </pc:sldMkLst>
      </pc:sldChg>
      <pc:sldChg chg="modSp add">
        <pc:chgData name="Luke Wang" userId="69b7a984b809f2c0" providerId="LiveId" clId="{AEEA8417-7B7D-47B9-BF40-51076CB0FB66}" dt="2018-04-12T10:51:39.622" v="24441"/>
        <pc:sldMkLst>
          <pc:docMk/>
          <pc:sldMk cId="3347429591" sldId="357"/>
        </pc:sldMkLst>
      </pc:sldChg>
    </pc:docChg>
  </pc:docChgLst>
  <pc:docChgLst>
    <pc:chgData name="Wang Luke" userId="69b7a984b809f2c0" providerId="LiveId" clId="{C1658B38-A39C-4A09-87AA-94994F16B5F1}"/>
    <pc:docChg chg="custSel modSld">
      <pc:chgData name="Wang Luke" userId="69b7a984b809f2c0" providerId="LiveId" clId="{C1658B38-A39C-4A09-87AA-94994F16B5F1}" dt="2020-12-20T06:00:54.188" v="3"/>
      <pc:docMkLst>
        <pc:docMk/>
      </pc:docMkLst>
      <pc:sldChg chg="modSp mod">
        <pc:chgData name="Wang Luke" userId="69b7a984b809f2c0" providerId="LiveId" clId="{C1658B38-A39C-4A09-87AA-94994F16B5F1}" dt="2020-12-20T06:00:54.188" v="3"/>
        <pc:sldMkLst>
          <pc:docMk/>
          <pc:sldMk cId="564736532" sldId="383"/>
        </pc:sldMkLst>
      </pc:sldChg>
    </pc:docChg>
  </pc:docChgLst>
  <pc:docChgLst>
    <pc:chgData name="Wang Luke" userId="69b7a984b809f2c0" providerId="LiveId" clId="{9D325BDE-38AB-453B-9BDE-FBB477ADFCDA}"/>
    <pc:docChg chg="custSel modSld">
      <pc:chgData name="Wang Luke" userId="69b7a984b809f2c0" providerId="LiveId" clId="{9D325BDE-38AB-453B-9BDE-FBB477ADFCDA}" dt="2021-03-02T09:31:56.692" v="15"/>
      <pc:docMkLst>
        <pc:docMk/>
      </pc:docMkLst>
      <pc:sldChg chg="modSp mod">
        <pc:chgData name="Wang Luke" userId="69b7a984b809f2c0" providerId="LiveId" clId="{9D325BDE-38AB-453B-9BDE-FBB477ADFCDA}" dt="2021-03-02T09:31:56.692" v="15"/>
        <pc:sldMkLst>
          <pc:docMk/>
          <pc:sldMk cId="36832901" sldId="359"/>
        </pc:sldMkLst>
      </pc:sldChg>
      <pc:sldChg chg="modSp mod">
        <pc:chgData name="Wang Luke" userId="69b7a984b809f2c0" providerId="LiveId" clId="{9D325BDE-38AB-453B-9BDE-FBB477ADFCDA}" dt="2021-03-02T09:28:06.625" v="3"/>
        <pc:sldMkLst>
          <pc:docMk/>
          <pc:sldMk cId="1047875977" sldId="381"/>
        </pc:sldMkLst>
      </pc:sldChg>
    </pc:docChg>
  </pc:docChgLst>
  <pc:docChgLst>
    <pc:chgData name="Wang Luke" userId="69b7a984b809f2c0" providerId="LiveId" clId="{28314DA3-3985-4F75-9CF2-A6370B13B2FF}"/>
    <pc:docChg chg="custSel modSld">
      <pc:chgData name="Wang Luke" userId="69b7a984b809f2c0" providerId="LiveId" clId="{28314DA3-3985-4F75-9CF2-A6370B13B2FF}" dt="2021-12-22T09:57:23.611" v="40"/>
      <pc:docMkLst>
        <pc:docMk/>
      </pc:docMkLst>
      <pc:sldChg chg="modSp mod">
        <pc:chgData name="Wang Luke" userId="69b7a984b809f2c0" providerId="LiveId" clId="{28314DA3-3985-4F75-9CF2-A6370B13B2FF}" dt="2021-10-19T02:20:17.618" v="8" actId="14100"/>
        <pc:sldMkLst>
          <pc:docMk/>
          <pc:sldMk cId="3821239426" sldId="321"/>
        </pc:sldMkLst>
      </pc:sldChg>
      <pc:sldChg chg="modSp mod">
        <pc:chgData name="Wang Luke" userId="69b7a984b809f2c0" providerId="LiveId" clId="{28314DA3-3985-4F75-9CF2-A6370B13B2FF}" dt="2021-12-20T05:30:06.529" v="16"/>
        <pc:sldMkLst>
          <pc:docMk/>
          <pc:sldMk cId="36832901" sldId="359"/>
        </pc:sldMkLst>
      </pc:sldChg>
      <pc:sldChg chg="modSp mod">
        <pc:chgData name="Wang Luke" userId="69b7a984b809f2c0" providerId="LiveId" clId="{28314DA3-3985-4F75-9CF2-A6370B13B2FF}" dt="2021-10-19T02:18:06.652" v="7"/>
        <pc:sldMkLst>
          <pc:docMk/>
          <pc:sldMk cId="904560398" sldId="379"/>
        </pc:sldMkLst>
      </pc:sldChg>
      <pc:sldChg chg="modSp mod">
        <pc:chgData name="Wang Luke" userId="69b7a984b809f2c0" providerId="LiveId" clId="{28314DA3-3985-4F75-9CF2-A6370B13B2FF}" dt="2021-10-19T02:30:59.144" v="12"/>
        <pc:sldMkLst>
          <pc:docMk/>
          <pc:sldMk cId="1047875977" sldId="381"/>
        </pc:sldMkLst>
      </pc:sldChg>
      <pc:sldChg chg="modSp mod">
        <pc:chgData name="Wang Luke" userId="69b7a984b809f2c0" providerId="LiveId" clId="{28314DA3-3985-4F75-9CF2-A6370B13B2FF}" dt="2021-12-22T09:57:23.611" v="40"/>
        <pc:sldMkLst>
          <pc:docMk/>
          <pc:sldMk cId="564736532" sldId="383"/>
        </pc:sldMkLst>
      </pc:sldChg>
    </pc:docChg>
  </pc:docChgLst>
  <pc:docChgLst>
    <pc:chgData name="Wang Luke" userId="69b7a984b809f2c0" providerId="LiveId" clId="{5B19F241-0BAF-45A1-919A-75E0F34D6236}"/>
    <pc:docChg chg="undo custSel mod addSld delSld modSld">
      <pc:chgData name="Wang Luke" userId="69b7a984b809f2c0" providerId="LiveId" clId="{5B19F241-0BAF-45A1-919A-75E0F34D6236}" dt="2020-03-24T09:27:16.546" v="331" actId="26606"/>
      <pc:docMkLst>
        <pc:docMk/>
      </pc:docMkLst>
      <pc:sldChg chg="del">
        <pc:chgData name="Wang Luke" userId="69b7a984b809f2c0" providerId="LiveId" clId="{5B19F241-0BAF-45A1-919A-75E0F34D6236}" dt="2020-03-24T08:14:17.965" v="1" actId="47"/>
        <pc:sldMkLst>
          <pc:docMk/>
          <pc:sldMk cId="3893816458" sldId="256"/>
        </pc:sldMkLst>
      </pc:sldChg>
      <pc:sldChg chg="addSp delSp modSp mod setBg">
        <pc:chgData name="Wang Luke" userId="69b7a984b809f2c0" providerId="LiveId" clId="{5B19F241-0BAF-45A1-919A-75E0F34D6236}" dt="2020-03-24T09:13:10.438" v="59" actId="26606"/>
        <pc:sldMkLst>
          <pc:docMk/>
          <pc:sldMk cId="961358576" sldId="315"/>
        </pc:sldMkLst>
      </pc:sldChg>
      <pc:sldChg chg="addSp delSp modSp">
        <pc:chgData name="Wang Luke" userId="69b7a984b809f2c0" providerId="LiveId" clId="{5B19F241-0BAF-45A1-919A-75E0F34D6236}" dt="2020-03-24T09:20:34.053" v="193" actId="1076"/>
        <pc:sldMkLst>
          <pc:docMk/>
          <pc:sldMk cId="1160166799" sldId="316"/>
        </pc:sldMkLst>
      </pc:sldChg>
      <pc:sldChg chg="addSp delSp modSp mod setBg">
        <pc:chgData name="Wang Luke" userId="69b7a984b809f2c0" providerId="LiveId" clId="{5B19F241-0BAF-45A1-919A-75E0F34D6236}" dt="2020-03-24T09:11:18.950" v="19" actId="26606"/>
        <pc:sldMkLst>
          <pc:docMk/>
          <pc:sldMk cId="2251264672" sldId="317"/>
        </pc:sldMkLst>
      </pc:sldChg>
      <pc:sldChg chg="addSp modSp mod setBg">
        <pc:chgData name="Wang Luke" userId="69b7a984b809f2c0" providerId="LiveId" clId="{5B19F241-0BAF-45A1-919A-75E0F34D6236}" dt="2020-03-24T09:11:39.547" v="28" actId="1076"/>
        <pc:sldMkLst>
          <pc:docMk/>
          <pc:sldMk cId="3809118262" sldId="318"/>
        </pc:sldMkLst>
      </pc:sldChg>
      <pc:sldChg chg="addSp delSp modSp mod setBg setClrOvrMap">
        <pc:chgData name="Wang Luke" userId="69b7a984b809f2c0" providerId="LiveId" clId="{5B19F241-0BAF-45A1-919A-75E0F34D6236}" dt="2020-03-24T09:12:58.475" v="52" actId="14100"/>
        <pc:sldMkLst>
          <pc:docMk/>
          <pc:sldMk cId="3671483922" sldId="319"/>
        </pc:sldMkLst>
      </pc:sldChg>
      <pc:sldChg chg="addSp modSp mod setBg">
        <pc:chgData name="Wang Luke" userId="69b7a984b809f2c0" providerId="LiveId" clId="{5B19F241-0BAF-45A1-919A-75E0F34D6236}" dt="2020-03-24T09:13:34.508" v="64" actId="14100"/>
        <pc:sldMkLst>
          <pc:docMk/>
          <pc:sldMk cId="2878314856" sldId="320"/>
        </pc:sldMkLst>
      </pc:sldChg>
      <pc:sldChg chg="addSp delSp modSp mod setBg">
        <pc:chgData name="Wang Luke" userId="69b7a984b809f2c0" providerId="LiveId" clId="{5B19F241-0BAF-45A1-919A-75E0F34D6236}" dt="2020-03-24T09:13:46.439" v="71" actId="14100"/>
        <pc:sldMkLst>
          <pc:docMk/>
          <pc:sldMk cId="3821239426" sldId="321"/>
        </pc:sldMkLst>
      </pc:sldChg>
      <pc:sldChg chg="addSp delSp modSp mod setBg setClrOvrMap">
        <pc:chgData name="Wang Luke" userId="69b7a984b809f2c0" providerId="LiveId" clId="{5B19F241-0BAF-45A1-919A-75E0F34D6236}" dt="2020-03-24T09:14:25.885" v="96" actId="26606"/>
        <pc:sldMkLst>
          <pc:docMk/>
          <pc:sldMk cId="2480612751" sldId="322"/>
        </pc:sldMkLst>
      </pc:sldChg>
      <pc:sldChg chg="addSp delSp modSp mod setBg">
        <pc:chgData name="Wang Luke" userId="69b7a984b809f2c0" providerId="LiveId" clId="{5B19F241-0BAF-45A1-919A-75E0F34D6236}" dt="2020-03-24T09:14:07.319" v="79" actId="1076"/>
        <pc:sldMkLst>
          <pc:docMk/>
          <pc:sldMk cId="1111423328" sldId="323"/>
        </pc:sldMkLst>
      </pc:sldChg>
      <pc:sldChg chg="addSp delSp modSp mod setBg setClrOvrMap">
        <pc:chgData name="Wang Luke" userId="69b7a984b809f2c0" providerId="LiveId" clId="{5B19F241-0BAF-45A1-919A-75E0F34D6236}" dt="2020-03-24T09:14:48.175" v="104" actId="14100"/>
        <pc:sldMkLst>
          <pc:docMk/>
          <pc:sldMk cId="2820501422" sldId="324"/>
        </pc:sldMkLst>
      </pc:sldChg>
      <pc:sldChg chg="addSp modSp mod setBg">
        <pc:chgData name="Wang Luke" userId="69b7a984b809f2c0" providerId="LiveId" clId="{5B19F241-0BAF-45A1-919A-75E0F34D6236}" dt="2020-03-24T09:14:56.408" v="105" actId="26606"/>
        <pc:sldMkLst>
          <pc:docMk/>
          <pc:sldMk cId="3641884087" sldId="325"/>
        </pc:sldMkLst>
      </pc:sldChg>
      <pc:sldChg chg="addSp delSp modSp mod setBg">
        <pc:chgData name="Wang Luke" userId="69b7a984b809f2c0" providerId="LiveId" clId="{5B19F241-0BAF-45A1-919A-75E0F34D6236}" dt="2020-03-24T09:15:45.605" v="129" actId="14100"/>
        <pc:sldMkLst>
          <pc:docMk/>
          <pc:sldMk cId="997159681" sldId="326"/>
        </pc:sldMkLst>
      </pc:sldChg>
      <pc:sldChg chg="addSp delSp modSp mod setBg">
        <pc:chgData name="Wang Luke" userId="69b7a984b809f2c0" providerId="LiveId" clId="{5B19F241-0BAF-45A1-919A-75E0F34D6236}" dt="2020-03-24T09:16:08.487" v="135" actId="1076"/>
        <pc:sldMkLst>
          <pc:docMk/>
          <pc:sldMk cId="4157608788" sldId="327"/>
        </pc:sldMkLst>
      </pc:sldChg>
      <pc:sldChg chg="addSp modSp mod setBg">
        <pc:chgData name="Wang Luke" userId="69b7a984b809f2c0" providerId="LiveId" clId="{5B19F241-0BAF-45A1-919A-75E0F34D6236}" dt="2020-03-24T09:16:25.405" v="137" actId="1076"/>
        <pc:sldMkLst>
          <pc:docMk/>
          <pc:sldMk cId="1269593566" sldId="328"/>
        </pc:sldMkLst>
      </pc:sldChg>
      <pc:sldChg chg="addSp delSp modSp mod setBg">
        <pc:chgData name="Wang Luke" userId="69b7a984b809f2c0" providerId="LiveId" clId="{5B19F241-0BAF-45A1-919A-75E0F34D6236}" dt="2020-03-24T09:15:33.387" v="123" actId="1076"/>
        <pc:sldMkLst>
          <pc:docMk/>
          <pc:sldMk cId="264084253" sldId="329"/>
        </pc:sldMkLst>
      </pc:sldChg>
      <pc:sldChg chg="modSp">
        <pc:chgData name="Wang Luke" userId="69b7a984b809f2c0" providerId="LiveId" clId="{5B19F241-0BAF-45A1-919A-75E0F34D6236}" dt="2020-03-24T09:16:39.884" v="140" actId="14100"/>
        <pc:sldMkLst>
          <pc:docMk/>
          <pc:sldMk cId="1333538021" sldId="330"/>
        </pc:sldMkLst>
      </pc:sldChg>
      <pc:sldChg chg="addSp modSp mod setBg">
        <pc:chgData name="Wang Luke" userId="69b7a984b809f2c0" providerId="LiveId" clId="{5B19F241-0BAF-45A1-919A-75E0F34D6236}" dt="2020-03-24T09:17:04.480" v="143" actId="1076"/>
        <pc:sldMkLst>
          <pc:docMk/>
          <pc:sldMk cId="4068149456" sldId="331"/>
        </pc:sldMkLst>
      </pc:sldChg>
      <pc:sldChg chg="addSp delSp modSp mod setBg">
        <pc:chgData name="Wang Luke" userId="69b7a984b809f2c0" providerId="LiveId" clId="{5B19F241-0BAF-45A1-919A-75E0F34D6236}" dt="2020-03-24T09:18:06.657" v="161" actId="14100"/>
        <pc:sldMkLst>
          <pc:docMk/>
          <pc:sldMk cId="3569003995" sldId="332"/>
        </pc:sldMkLst>
      </pc:sldChg>
      <pc:sldChg chg="addSp delSp modSp mod setBg">
        <pc:chgData name="Wang Luke" userId="69b7a984b809f2c0" providerId="LiveId" clId="{5B19F241-0BAF-45A1-919A-75E0F34D6236}" dt="2020-03-24T09:17:14.181" v="147" actId="1076"/>
        <pc:sldMkLst>
          <pc:docMk/>
          <pc:sldMk cId="2547811990" sldId="333"/>
        </pc:sldMkLst>
      </pc:sldChg>
      <pc:sldChg chg="delSp modSp">
        <pc:chgData name="Wang Luke" userId="69b7a984b809f2c0" providerId="LiveId" clId="{5B19F241-0BAF-45A1-919A-75E0F34D6236}" dt="2020-03-24T09:17:36.829" v="149" actId="1076"/>
        <pc:sldMkLst>
          <pc:docMk/>
          <pc:sldMk cId="472272709" sldId="334"/>
        </pc:sldMkLst>
      </pc:sldChg>
      <pc:sldChg chg="addSp modSp mod setBg">
        <pc:chgData name="Wang Luke" userId="69b7a984b809f2c0" providerId="LiveId" clId="{5B19F241-0BAF-45A1-919A-75E0F34D6236}" dt="2020-03-24T09:18:16.369" v="162" actId="26606"/>
        <pc:sldMkLst>
          <pc:docMk/>
          <pc:sldMk cId="1072226238" sldId="338"/>
        </pc:sldMkLst>
      </pc:sldChg>
      <pc:sldChg chg="addSp delSp modSp mod setBg">
        <pc:chgData name="Wang Luke" userId="69b7a984b809f2c0" providerId="LiveId" clId="{5B19F241-0BAF-45A1-919A-75E0F34D6236}" dt="2020-03-24T09:18:25.190" v="163" actId="26606"/>
        <pc:sldMkLst>
          <pc:docMk/>
          <pc:sldMk cId="360369634" sldId="339"/>
        </pc:sldMkLst>
      </pc:sldChg>
      <pc:sldChg chg="addSp modSp mod setBg">
        <pc:chgData name="Wang Luke" userId="69b7a984b809f2c0" providerId="LiveId" clId="{5B19F241-0BAF-45A1-919A-75E0F34D6236}" dt="2020-03-24T09:18:46.288" v="172" actId="1076"/>
        <pc:sldMkLst>
          <pc:docMk/>
          <pc:sldMk cId="163339428" sldId="340"/>
        </pc:sldMkLst>
      </pc:sldChg>
      <pc:sldChg chg="addSp modSp mod setBg setClrOvrMap">
        <pc:chgData name="Wang Luke" userId="69b7a984b809f2c0" providerId="LiveId" clId="{5B19F241-0BAF-45A1-919A-75E0F34D6236}" dt="2020-03-24T09:18:57.625" v="175" actId="1076"/>
        <pc:sldMkLst>
          <pc:docMk/>
          <pc:sldMk cId="4062394049" sldId="341"/>
        </pc:sldMkLst>
      </pc:sldChg>
      <pc:sldChg chg="addSp modSp mod setBg setClrOvrMap">
        <pc:chgData name="Wang Luke" userId="69b7a984b809f2c0" providerId="LiveId" clId="{5B19F241-0BAF-45A1-919A-75E0F34D6236}" dt="2020-03-24T09:19:04.508" v="178" actId="1076"/>
        <pc:sldMkLst>
          <pc:docMk/>
          <pc:sldMk cId="2574994594" sldId="342"/>
        </pc:sldMkLst>
      </pc:sldChg>
      <pc:sldChg chg="addSp modSp mod setBg">
        <pc:chgData name="Wang Luke" userId="69b7a984b809f2c0" providerId="LiveId" clId="{5B19F241-0BAF-45A1-919A-75E0F34D6236}" dt="2020-03-24T09:19:13.693" v="180" actId="1076"/>
        <pc:sldMkLst>
          <pc:docMk/>
          <pc:sldMk cId="2098596542" sldId="343"/>
        </pc:sldMkLst>
      </pc:sldChg>
      <pc:sldChg chg="addSp delSp modSp mod setBg">
        <pc:chgData name="Wang Luke" userId="69b7a984b809f2c0" providerId="LiveId" clId="{5B19F241-0BAF-45A1-919A-75E0F34D6236}" dt="2020-03-24T09:22:45.071" v="242" actId="1076"/>
        <pc:sldMkLst>
          <pc:docMk/>
          <pc:sldMk cId="3075704957" sldId="344"/>
        </pc:sldMkLst>
      </pc:sldChg>
      <pc:sldChg chg="addSp delSp modSp mod setBg">
        <pc:chgData name="Wang Luke" userId="69b7a984b809f2c0" providerId="LiveId" clId="{5B19F241-0BAF-45A1-919A-75E0F34D6236}" dt="2020-03-24T09:22:38.430" v="240" actId="1076"/>
        <pc:sldMkLst>
          <pc:docMk/>
          <pc:sldMk cId="4123468298" sldId="345"/>
        </pc:sldMkLst>
      </pc:sldChg>
      <pc:sldChg chg="addSp delSp modSp mod setBg">
        <pc:chgData name="Wang Luke" userId="69b7a984b809f2c0" providerId="LiveId" clId="{5B19F241-0BAF-45A1-919A-75E0F34D6236}" dt="2020-03-24T09:25:43.560" v="300" actId="26606"/>
        <pc:sldMkLst>
          <pc:docMk/>
          <pc:sldMk cId="1952786001" sldId="347"/>
        </pc:sldMkLst>
      </pc:sldChg>
      <pc:sldChg chg="addSp delSp modSp mod setBg">
        <pc:chgData name="Wang Luke" userId="69b7a984b809f2c0" providerId="LiveId" clId="{5B19F241-0BAF-45A1-919A-75E0F34D6236}" dt="2020-03-24T09:23:21.726" v="265" actId="14100"/>
        <pc:sldMkLst>
          <pc:docMk/>
          <pc:sldMk cId="1094337402" sldId="348"/>
        </pc:sldMkLst>
      </pc:sldChg>
      <pc:sldChg chg="addSp modSp mod setBg">
        <pc:chgData name="Wang Luke" userId="69b7a984b809f2c0" providerId="LiveId" clId="{5B19F241-0BAF-45A1-919A-75E0F34D6236}" dt="2020-03-24T09:25:52.297" v="301" actId="26606"/>
        <pc:sldMkLst>
          <pc:docMk/>
          <pc:sldMk cId="3838723188" sldId="349"/>
        </pc:sldMkLst>
      </pc:sldChg>
      <pc:sldChg chg="addSp delSp modSp mod setBg">
        <pc:chgData name="Wang Luke" userId="69b7a984b809f2c0" providerId="LiveId" clId="{5B19F241-0BAF-45A1-919A-75E0F34D6236}" dt="2020-03-24T09:26:04.917" v="303" actId="26606"/>
        <pc:sldMkLst>
          <pc:docMk/>
          <pc:sldMk cId="2176328804" sldId="350"/>
        </pc:sldMkLst>
      </pc:sldChg>
      <pc:sldChg chg="addSp delSp modSp mod setBg">
        <pc:chgData name="Wang Luke" userId="69b7a984b809f2c0" providerId="LiveId" clId="{5B19F241-0BAF-45A1-919A-75E0F34D6236}" dt="2020-03-24T09:26:24.764" v="310" actId="1076"/>
        <pc:sldMkLst>
          <pc:docMk/>
          <pc:sldMk cId="2603802418" sldId="351"/>
        </pc:sldMkLst>
      </pc:sldChg>
      <pc:sldChg chg="addSp modSp mod setBg">
        <pc:chgData name="Wang Luke" userId="69b7a984b809f2c0" providerId="LiveId" clId="{5B19F241-0BAF-45A1-919A-75E0F34D6236}" dt="2020-03-24T09:26:12.376" v="304" actId="26606"/>
        <pc:sldMkLst>
          <pc:docMk/>
          <pc:sldMk cId="2892771575" sldId="352"/>
        </pc:sldMkLst>
      </pc:sldChg>
      <pc:sldChg chg="addSp modSp mod setBg">
        <pc:chgData name="Wang Luke" userId="69b7a984b809f2c0" providerId="LiveId" clId="{5B19F241-0BAF-45A1-919A-75E0F34D6236}" dt="2020-03-24T09:26:33.083" v="317" actId="1076"/>
        <pc:sldMkLst>
          <pc:docMk/>
          <pc:sldMk cId="3336185821" sldId="353"/>
        </pc:sldMkLst>
      </pc:sldChg>
      <pc:sldChg chg="addSp delSp modSp mod setBg">
        <pc:chgData name="Wang Luke" userId="69b7a984b809f2c0" providerId="LiveId" clId="{5B19F241-0BAF-45A1-919A-75E0F34D6236}" dt="2020-03-24T09:26:40.282" v="318" actId="26606"/>
        <pc:sldMkLst>
          <pc:docMk/>
          <pc:sldMk cId="1955770523" sldId="354"/>
        </pc:sldMkLst>
      </pc:sldChg>
      <pc:sldChg chg="addSp delSp modSp mod setBg">
        <pc:chgData name="Wang Luke" userId="69b7a984b809f2c0" providerId="LiveId" clId="{5B19F241-0BAF-45A1-919A-75E0F34D6236}" dt="2020-03-24T09:26:55.954" v="325" actId="26606"/>
        <pc:sldMkLst>
          <pc:docMk/>
          <pc:sldMk cId="2077135784" sldId="355"/>
        </pc:sldMkLst>
      </pc:sldChg>
      <pc:sldChg chg="addSp delSp modSp mod setBg">
        <pc:chgData name="Wang Luke" userId="69b7a984b809f2c0" providerId="LiveId" clId="{5B19F241-0BAF-45A1-919A-75E0F34D6236}" dt="2020-03-24T09:27:09.402" v="330" actId="26606"/>
        <pc:sldMkLst>
          <pc:docMk/>
          <pc:sldMk cId="2450622635" sldId="356"/>
        </pc:sldMkLst>
      </pc:sldChg>
      <pc:sldChg chg="addSp modSp mod setBg">
        <pc:chgData name="Wang Luke" userId="69b7a984b809f2c0" providerId="LiveId" clId="{5B19F241-0BAF-45A1-919A-75E0F34D6236}" dt="2020-03-24T09:27:16.546" v="331" actId="26606"/>
        <pc:sldMkLst>
          <pc:docMk/>
          <pc:sldMk cId="3347429591" sldId="357"/>
        </pc:sldMkLst>
      </pc:sldChg>
      <pc:sldChg chg="addSp delSp modSp add">
        <pc:chgData name="Wang Luke" userId="69b7a984b809f2c0" providerId="LiveId" clId="{5B19F241-0BAF-45A1-919A-75E0F34D6236}" dt="2020-03-24T09:21:44.976" v="219" actId="478"/>
        <pc:sldMkLst>
          <pc:docMk/>
          <pc:sldMk cId="2517203678" sldId="358"/>
        </pc:sldMkLst>
      </pc:sldChg>
      <pc:sldChg chg="modSp add">
        <pc:chgData name="Wang Luke" userId="69b7a984b809f2c0" providerId="LiveId" clId="{5B19F241-0BAF-45A1-919A-75E0F34D6236}" dt="2020-03-24T09:23:23.335" v="269"/>
        <pc:sldMkLst>
          <pc:docMk/>
          <pc:sldMk cId="36832901" sldId="359"/>
        </pc:sldMkLst>
      </pc:sldChg>
      <pc:sldChg chg="modSp add">
        <pc:chgData name="Wang Luke" userId="69b7a984b809f2c0" providerId="LiveId" clId="{5B19F241-0BAF-45A1-919A-75E0F34D6236}" dt="2020-03-24T08:14:22.313" v="5"/>
        <pc:sldMkLst>
          <pc:docMk/>
          <pc:sldMk cId="3309250143" sldId="376"/>
        </pc:sldMkLst>
      </pc:sldChg>
      <pc:sldChg chg="addSp modSp add">
        <pc:chgData name="Wang Luke" userId="69b7a984b809f2c0" providerId="LiveId" clId="{5B19F241-0BAF-45A1-919A-75E0F34D6236}" dt="2020-03-24T09:25:32.120" v="295" actId="1076"/>
        <pc:sldMkLst>
          <pc:docMk/>
          <pc:sldMk cId="2997124646" sldId="377"/>
        </pc:sldMkLst>
      </pc:sldChg>
    </pc:docChg>
  </pc:docChgLst>
  <pc:docChgLst>
    <pc:chgData name="Wang Luke" userId="69b7a984b809f2c0" providerId="LiveId" clId="{843058B8-D423-44C5-B317-FD95370C6F4F}"/>
    <pc:docChg chg="custSel modSld">
      <pc:chgData name="Wang Luke" userId="69b7a984b809f2c0" providerId="LiveId" clId="{843058B8-D423-44C5-B317-FD95370C6F4F}" dt="2022-10-04T04:26:08.213" v="7"/>
      <pc:docMkLst>
        <pc:docMk/>
      </pc:docMkLst>
      <pc:sldChg chg="modSp mod">
        <pc:chgData name="Wang Luke" userId="69b7a984b809f2c0" providerId="LiveId" clId="{843058B8-D423-44C5-B317-FD95370C6F4F}" dt="2022-10-04T04:26:08.213" v="7"/>
        <pc:sldMkLst>
          <pc:docMk/>
          <pc:sldMk cId="904560398" sldId="379"/>
        </pc:sldMkLst>
      </pc:sldChg>
    </pc:docChg>
  </pc:docChgLst>
  <pc:docChgLst>
    <pc:chgData name="Luke Wang" userId="69b7a984b809f2c0" providerId="LiveId" clId="{67B4B81E-F98F-44E1-9D8A-D17970389EF5}"/>
    <pc:docChg chg="undo custSel modSld">
      <pc:chgData name="Luke Wang" userId="69b7a984b809f2c0" providerId="LiveId" clId="{67B4B81E-F98F-44E1-9D8A-D17970389EF5}" dt="2018-04-10T09:29:41.569" v="71"/>
      <pc:docMkLst>
        <pc:docMk/>
      </pc:docMkLst>
    </pc:docChg>
  </pc:docChgLst>
  <pc:docChgLst>
    <pc:chgData name="Luke Wang" userId="69b7a984b809f2c0" providerId="LiveId" clId="{B120180E-8979-4F88-91D9-BD6418CFD980}"/>
    <pc:docChg chg="undo custSel modSld">
      <pc:chgData name="Luke Wang" userId="69b7a984b809f2c0" providerId="LiveId" clId="{B120180E-8979-4F88-91D9-BD6418CFD980}" dt="2025-03-25T09:20:42.421" v="3" actId="14100"/>
      <pc:docMkLst>
        <pc:docMk/>
      </pc:docMkLst>
      <pc:sldChg chg="modSp mod">
        <pc:chgData name="Luke Wang" userId="69b7a984b809f2c0" providerId="LiveId" clId="{B120180E-8979-4F88-91D9-BD6418CFD980}" dt="2025-03-25T09:20:42.421" v="3" actId="14100"/>
        <pc:sldMkLst>
          <pc:docMk/>
          <pc:sldMk cId="3309250143" sldId="376"/>
        </pc:sldMkLst>
        <pc:spChg chg="mod">
          <ac:chgData name="Luke Wang" userId="69b7a984b809f2c0" providerId="LiveId" clId="{B120180E-8979-4F88-91D9-BD6418CFD980}" dt="2025-03-25T09:20:42.421" v="3" actId="14100"/>
          <ac:spMkLst>
            <pc:docMk/>
            <pc:sldMk cId="3309250143" sldId="376"/>
            <ac:spMk id="6" creationId="{F2F95241-DC7B-47F9-8DC1-4083EF85C556}"/>
          </ac:spMkLst>
        </pc:spChg>
      </pc:sldChg>
    </pc:docChg>
  </pc:docChgLst>
  <pc:docChgLst>
    <pc:chgData name="Wang Luke" userId="69b7a984b809f2c0" providerId="LiveId" clId="{C07B34E8-B745-462D-A1F1-C929A9091C71}"/>
    <pc:docChg chg="custSel addSld delSld modSld">
      <pc:chgData name="Wang Luke" userId="69b7a984b809f2c0" providerId="LiveId" clId="{C07B34E8-B745-462D-A1F1-C929A9091C71}" dt="2020-10-19T17:55:24.382" v="1132" actId="1076"/>
      <pc:docMkLst>
        <pc:docMk/>
      </pc:docMkLst>
      <pc:sldChg chg="modSp">
        <pc:chgData name="Wang Luke" userId="69b7a984b809f2c0" providerId="LiveId" clId="{C07B34E8-B745-462D-A1F1-C929A9091C71}" dt="2020-10-19T17:53:01.979" v="782" actId="403"/>
        <pc:sldMkLst>
          <pc:docMk/>
          <pc:sldMk cId="2251264672" sldId="317"/>
        </pc:sldMkLst>
      </pc:sldChg>
      <pc:sldChg chg="modSp mod">
        <pc:chgData name="Wang Luke" userId="69b7a984b809f2c0" providerId="LiveId" clId="{C07B34E8-B745-462D-A1F1-C929A9091C71}" dt="2020-10-19T17:48:24.668" v="439" actId="20577"/>
        <pc:sldMkLst>
          <pc:docMk/>
          <pc:sldMk cId="3821239426" sldId="321"/>
        </pc:sldMkLst>
      </pc:sldChg>
      <pc:sldChg chg="modSp mod">
        <pc:chgData name="Wang Luke" userId="69b7a984b809f2c0" providerId="LiveId" clId="{C07B34E8-B745-462D-A1F1-C929A9091C71}" dt="2020-10-19T17:50:14.745" v="756" actId="1076"/>
        <pc:sldMkLst>
          <pc:docMk/>
          <pc:sldMk cId="3075704957" sldId="344"/>
        </pc:sldMkLst>
      </pc:sldChg>
      <pc:sldChg chg="modSp mod">
        <pc:chgData name="Wang Luke" userId="69b7a984b809f2c0" providerId="LiveId" clId="{C07B34E8-B745-462D-A1F1-C929A9091C71}" dt="2020-10-19T17:50:18.157" v="757" actId="1076"/>
        <pc:sldMkLst>
          <pc:docMk/>
          <pc:sldMk cId="4123468298" sldId="345"/>
        </pc:sldMkLst>
      </pc:sldChg>
      <pc:sldChg chg="modSp mod">
        <pc:chgData name="Wang Luke" userId="69b7a984b809f2c0" providerId="LiveId" clId="{C07B34E8-B745-462D-A1F1-C929A9091C71}" dt="2020-10-19T17:52:38.568" v="777"/>
        <pc:sldMkLst>
          <pc:docMk/>
          <pc:sldMk cId="36832901" sldId="359"/>
        </pc:sldMkLst>
      </pc:sldChg>
      <pc:sldChg chg="delSp del">
        <pc:chgData name="Wang Luke" userId="69b7a984b809f2c0" providerId="LiveId" clId="{C07B34E8-B745-462D-A1F1-C929A9091C71}" dt="2020-10-19T17:55:07.933" v="1106" actId="47"/>
        <pc:sldMkLst>
          <pc:docMk/>
          <pc:sldMk cId="2997124646" sldId="377"/>
        </pc:sldMkLst>
      </pc:sldChg>
      <pc:sldChg chg="new del">
        <pc:chgData name="Wang Luke" userId="69b7a984b809f2c0" providerId="LiveId" clId="{C07B34E8-B745-462D-A1F1-C929A9091C71}" dt="2020-10-19T17:46:21.780" v="232" actId="47"/>
        <pc:sldMkLst>
          <pc:docMk/>
          <pc:sldMk cId="3975731592" sldId="378"/>
        </pc:sldMkLst>
      </pc:sldChg>
      <pc:sldChg chg="addSp delSp modSp add mod">
        <pc:chgData name="Wang Luke" userId="69b7a984b809f2c0" providerId="LiveId" clId="{C07B34E8-B745-462D-A1F1-C929A9091C71}" dt="2020-10-19T17:52:53.560" v="781"/>
        <pc:sldMkLst>
          <pc:docMk/>
          <pc:sldMk cId="904560398" sldId="379"/>
        </pc:sldMkLst>
      </pc:sldChg>
      <pc:sldChg chg="new del">
        <pc:chgData name="Wang Luke" userId="69b7a984b809f2c0" providerId="LiveId" clId="{C07B34E8-B745-462D-A1F1-C929A9091C71}" dt="2020-10-19T17:49:09.498" v="672" actId="47"/>
        <pc:sldMkLst>
          <pc:docMk/>
          <pc:sldMk cId="1270736173" sldId="380"/>
        </pc:sldMkLst>
      </pc:sldChg>
      <pc:sldChg chg="addSp delSp modSp add mod">
        <pc:chgData name="Wang Luke" userId="69b7a984b809f2c0" providerId="LiveId" clId="{C07B34E8-B745-462D-A1F1-C929A9091C71}" dt="2020-10-19T17:52:22.980" v="773"/>
        <pc:sldMkLst>
          <pc:docMk/>
          <pc:sldMk cId="1047875977" sldId="381"/>
        </pc:sldMkLst>
      </pc:sldChg>
      <pc:sldChg chg="new del">
        <pc:chgData name="Wang Luke" userId="69b7a984b809f2c0" providerId="LiveId" clId="{C07B34E8-B745-462D-A1F1-C929A9091C71}" dt="2020-10-19T17:54:53.556" v="1090" actId="47"/>
        <pc:sldMkLst>
          <pc:docMk/>
          <pc:sldMk cId="156758911" sldId="382"/>
        </pc:sldMkLst>
      </pc:sldChg>
      <pc:sldChg chg="addSp delSp modSp add mod">
        <pc:chgData name="Wang Luke" userId="69b7a984b809f2c0" providerId="LiveId" clId="{C07B34E8-B745-462D-A1F1-C929A9091C71}" dt="2020-10-19T17:55:24.382" v="1132" actId="1076"/>
        <pc:sldMkLst>
          <pc:docMk/>
          <pc:sldMk cId="564736532" sldId="383"/>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_rels/data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0.svg"/></Relationships>
</file>

<file path=ppt/diagrams/_rels/data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svg"/><Relationship Id="rId1" Type="http://schemas.openxmlformats.org/officeDocument/2006/relationships/image" Target="../media/image38.png"/><Relationship Id="rId6" Type="http://schemas.openxmlformats.org/officeDocument/2006/relationships/image" Target="../media/image43.svg"/><Relationship Id="rId5" Type="http://schemas.openxmlformats.org/officeDocument/2006/relationships/image" Target="../media/image42.png"/><Relationship Id="rId4" Type="http://schemas.openxmlformats.org/officeDocument/2006/relationships/image" Target="../media/image4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_rels/drawing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0.svg"/></Relationships>
</file>

<file path=ppt/diagrams/_rels/drawing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svg"/><Relationship Id="rId1" Type="http://schemas.openxmlformats.org/officeDocument/2006/relationships/image" Target="../media/image38.png"/><Relationship Id="rId6" Type="http://schemas.openxmlformats.org/officeDocument/2006/relationships/image" Target="../media/image43.svg"/><Relationship Id="rId5" Type="http://schemas.openxmlformats.org/officeDocument/2006/relationships/image" Target="../media/image42.png"/><Relationship Id="rId4" Type="http://schemas.openxmlformats.org/officeDocument/2006/relationships/image" Target="../media/image41.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C2CAE3-DD98-43E0-8770-30684D29267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ABE6D8A-384D-4F42-95FB-8F62F7AA5252}">
      <dgm:prSet/>
      <dgm:spPr/>
      <dgm:t>
        <a:bodyPr/>
        <a:lstStyle/>
        <a:p>
          <a:r>
            <a:rPr lang="zh-CN" dirty="0"/>
            <a:t>一个人的人格到底在多大程度上是由先天（遗传）因素决定的，在多大程度上是由后天（环境，如家庭）因素决定的？</a:t>
          </a:r>
          <a:endParaRPr lang="en-US" dirty="0"/>
        </a:p>
      </dgm:t>
    </dgm:pt>
    <dgm:pt modelId="{66BFE998-A5CB-453D-A648-6EA7E3BBF746}" type="parTrans" cxnId="{EC67FEFB-3E03-4980-8DD6-D6E841BA4386}">
      <dgm:prSet/>
      <dgm:spPr/>
      <dgm:t>
        <a:bodyPr/>
        <a:lstStyle/>
        <a:p>
          <a:endParaRPr lang="en-US"/>
        </a:p>
      </dgm:t>
    </dgm:pt>
    <dgm:pt modelId="{709142CD-DC9E-4147-9ED9-A2E2B0F14948}" type="sibTrans" cxnId="{EC67FEFB-3E03-4980-8DD6-D6E841BA4386}">
      <dgm:prSet/>
      <dgm:spPr/>
      <dgm:t>
        <a:bodyPr/>
        <a:lstStyle/>
        <a:p>
          <a:endParaRPr lang="en-US"/>
        </a:p>
      </dgm:t>
    </dgm:pt>
    <dgm:pt modelId="{12A9DA43-7047-45D1-8989-90F43E8BF335}">
      <dgm:prSet/>
      <dgm:spPr/>
      <dgm:t>
        <a:bodyPr/>
        <a:lstStyle/>
        <a:p>
          <a:r>
            <a:rPr lang="zh-CN"/>
            <a:t>如何科学地研究各种因素的影响力？</a:t>
          </a:r>
          <a:endParaRPr lang="en-US"/>
        </a:p>
      </dgm:t>
    </dgm:pt>
    <dgm:pt modelId="{4B146B34-5638-4C3D-A023-EB89184152F4}" type="parTrans" cxnId="{97D42077-6BCE-4E7B-8CB6-6BFF6227D4F1}">
      <dgm:prSet/>
      <dgm:spPr/>
      <dgm:t>
        <a:bodyPr/>
        <a:lstStyle/>
        <a:p>
          <a:endParaRPr lang="en-US"/>
        </a:p>
      </dgm:t>
    </dgm:pt>
    <dgm:pt modelId="{C7722B0E-3CFD-41BB-9DB5-48C86EE6ABDA}" type="sibTrans" cxnId="{97D42077-6BCE-4E7B-8CB6-6BFF6227D4F1}">
      <dgm:prSet/>
      <dgm:spPr/>
      <dgm:t>
        <a:bodyPr/>
        <a:lstStyle/>
        <a:p>
          <a:endParaRPr lang="en-US"/>
        </a:p>
      </dgm:t>
    </dgm:pt>
    <dgm:pt modelId="{1F86EEB2-7399-4B98-9EBE-0CD75FA0D131}" type="pres">
      <dgm:prSet presAssocID="{6CC2CAE3-DD98-43E0-8770-30684D29267A}" presName="root" presStyleCnt="0">
        <dgm:presLayoutVars>
          <dgm:dir/>
          <dgm:resizeHandles val="exact"/>
        </dgm:presLayoutVars>
      </dgm:prSet>
      <dgm:spPr/>
    </dgm:pt>
    <dgm:pt modelId="{3F7C3955-AF02-4ED5-9F7A-244FF831E22E}" type="pres">
      <dgm:prSet presAssocID="{8ABE6D8A-384D-4F42-95FB-8F62F7AA5252}" presName="compNode" presStyleCnt="0"/>
      <dgm:spPr/>
    </dgm:pt>
    <dgm:pt modelId="{3BF9C6D8-4502-4F47-A325-67EE7BEA7EB7}" type="pres">
      <dgm:prSet presAssocID="{8ABE6D8A-384D-4F42-95FB-8F62F7AA5252}" presName="bgRect" presStyleLbl="bgShp" presStyleIdx="0" presStyleCnt="2"/>
      <dgm:spPr/>
    </dgm:pt>
    <dgm:pt modelId="{C808B2B8-5A00-4355-9F86-C1700A929DD1}" type="pres">
      <dgm:prSet presAssocID="{8ABE6D8A-384D-4F42-95FB-8F62F7AA5252}"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keleton"/>
        </a:ext>
      </dgm:extLst>
    </dgm:pt>
    <dgm:pt modelId="{207AE518-37B3-488C-B0E5-7209EF0EE556}" type="pres">
      <dgm:prSet presAssocID="{8ABE6D8A-384D-4F42-95FB-8F62F7AA5252}" presName="spaceRect" presStyleCnt="0"/>
      <dgm:spPr/>
    </dgm:pt>
    <dgm:pt modelId="{1F07F889-86D6-433F-8E0D-4F8AD16CE8F3}" type="pres">
      <dgm:prSet presAssocID="{8ABE6D8A-384D-4F42-95FB-8F62F7AA5252}" presName="parTx" presStyleLbl="revTx" presStyleIdx="0" presStyleCnt="2">
        <dgm:presLayoutVars>
          <dgm:chMax val="0"/>
          <dgm:chPref val="0"/>
        </dgm:presLayoutVars>
      </dgm:prSet>
      <dgm:spPr/>
    </dgm:pt>
    <dgm:pt modelId="{E848D669-97C5-42E7-B26D-1F4D72647A7B}" type="pres">
      <dgm:prSet presAssocID="{709142CD-DC9E-4147-9ED9-A2E2B0F14948}" presName="sibTrans" presStyleCnt="0"/>
      <dgm:spPr/>
    </dgm:pt>
    <dgm:pt modelId="{58CCB7F6-9F04-4781-930C-502EBC7AEF1A}" type="pres">
      <dgm:prSet presAssocID="{12A9DA43-7047-45D1-8989-90F43E8BF335}" presName="compNode" presStyleCnt="0"/>
      <dgm:spPr/>
    </dgm:pt>
    <dgm:pt modelId="{9EBE8888-37FB-4EEF-A171-02FF9A4B1B6D}" type="pres">
      <dgm:prSet presAssocID="{12A9DA43-7047-45D1-8989-90F43E8BF335}" presName="bgRect" presStyleLbl="bgShp" presStyleIdx="1" presStyleCnt="2"/>
      <dgm:spPr/>
    </dgm:pt>
    <dgm:pt modelId="{27F9663F-27E3-4C0B-B45C-4FD7EF9348D7}" type="pres">
      <dgm:prSet presAssocID="{12A9DA43-7047-45D1-8989-90F43E8BF33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Questions"/>
        </a:ext>
      </dgm:extLst>
    </dgm:pt>
    <dgm:pt modelId="{27DA99FC-548B-4280-A64C-5BF7581AEB22}" type="pres">
      <dgm:prSet presAssocID="{12A9DA43-7047-45D1-8989-90F43E8BF335}" presName="spaceRect" presStyleCnt="0"/>
      <dgm:spPr/>
    </dgm:pt>
    <dgm:pt modelId="{7854EB3C-7F07-41A1-A935-F259C0CB8771}" type="pres">
      <dgm:prSet presAssocID="{12A9DA43-7047-45D1-8989-90F43E8BF335}" presName="parTx" presStyleLbl="revTx" presStyleIdx="1" presStyleCnt="2">
        <dgm:presLayoutVars>
          <dgm:chMax val="0"/>
          <dgm:chPref val="0"/>
        </dgm:presLayoutVars>
      </dgm:prSet>
      <dgm:spPr/>
    </dgm:pt>
  </dgm:ptLst>
  <dgm:cxnLst>
    <dgm:cxn modelId="{5F004511-D0AD-4642-A49D-A6F2E58B4789}" type="presOf" srcId="{8ABE6D8A-384D-4F42-95FB-8F62F7AA5252}" destId="{1F07F889-86D6-433F-8E0D-4F8AD16CE8F3}" srcOrd="0" destOrd="0" presId="urn:microsoft.com/office/officeart/2018/2/layout/IconVerticalSolidList"/>
    <dgm:cxn modelId="{FE7AB674-31B1-4949-8782-C28165DD8B6B}" type="presOf" srcId="{6CC2CAE3-DD98-43E0-8770-30684D29267A}" destId="{1F86EEB2-7399-4B98-9EBE-0CD75FA0D131}" srcOrd="0" destOrd="0" presId="urn:microsoft.com/office/officeart/2018/2/layout/IconVerticalSolidList"/>
    <dgm:cxn modelId="{97D42077-6BCE-4E7B-8CB6-6BFF6227D4F1}" srcId="{6CC2CAE3-DD98-43E0-8770-30684D29267A}" destId="{12A9DA43-7047-45D1-8989-90F43E8BF335}" srcOrd="1" destOrd="0" parTransId="{4B146B34-5638-4C3D-A023-EB89184152F4}" sibTransId="{C7722B0E-3CFD-41BB-9DB5-48C86EE6ABDA}"/>
    <dgm:cxn modelId="{319743DB-2147-41B4-ADAF-17681B133449}" type="presOf" srcId="{12A9DA43-7047-45D1-8989-90F43E8BF335}" destId="{7854EB3C-7F07-41A1-A935-F259C0CB8771}" srcOrd="0" destOrd="0" presId="urn:microsoft.com/office/officeart/2018/2/layout/IconVerticalSolidList"/>
    <dgm:cxn modelId="{EC67FEFB-3E03-4980-8DD6-D6E841BA4386}" srcId="{6CC2CAE3-DD98-43E0-8770-30684D29267A}" destId="{8ABE6D8A-384D-4F42-95FB-8F62F7AA5252}" srcOrd="0" destOrd="0" parTransId="{66BFE998-A5CB-453D-A648-6EA7E3BBF746}" sibTransId="{709142CD-DC9E-4147-9ED9-A2E2B0F14948}"/>
    <dgm:cxn modelId="{9F5289F5-CB13-4B92-BF71-1E902A62384D}" type="presParOf" srcId="{1F86EEB2-7399-4B98-9EBE-0CD75FA0D131}" destId="{3F7C3955-AF02-4ED5-9F7A-244FF831E22E}" srcOrd="0" destOrd="0" presId="urn:microsoft.com/office/officeart/2018/2/layout/IconVerticalSolidList"/>
    <dgm:cxn modelId="{4EB4156F-2775-4E8C-9CE6-3C4AF8B8F716}" type="presParOf" srcId="{3F7C3955-AF02-4ED5-9F7A-244FF831E22E}" destId="{3BF9C6D8-4502-4F47-A325-67EE7BEA7EB7}" srcOrd="0" destOrd="0" presId="urn:microsoft.com/office/officeart/2018/2/layout/IconVerticalSolidList"/>
    <dgm:cxn modelId="{3FA88BA2-DA94-48B9-8957-77616AF7B90C}" type="presParOf" srcId="{3F7C3955-AF02-4ED5-9F7A-244FF831E22E}" destId="{C808B2B8-5A00-4355-9F86-C1700A929DD1}" srcOrd="1" destOrd="0" presId="urn:microsoft.com/office/officeart/2018/2/layout/IconVerticalSolidList"/>
    <dgm:cxn modelId="{BDD4269B-E3F3-4D20-9760-96289089F74B}" type="presParOf" srcId="{3F7C3955-AF02-4ED5-9F7A-244FF831E22E}" destId="{207AE518-37B3-488C-B0E5-7209EF0EE556}" srcOrd="2" destOrd="0" presId="urn:microsoft.com/office/officeart/2018/2/layout/IconVerticalSolidList"/>
    <dgm:cxn modelId="{CA90A7DD-A2FD-4624-95A5-80B06686F713}" type="presParOf" srcId="{3F7C3955-AF02-4ED5-9F7A-244FF831E22E}" destId="{1F07F889-86D6-433F-8E0D-4F8AD16CE8F3}" srcOrd="3" destOrd="0" presId="urn:microsoft.com/office/officeart/2018/2/layout/IconVerticalSolidList"/>
    <dgm:cxn modelId="{CA663C50-0FAF-4133-BD74-1A82AFABFE06}" type="presParOf" srcId="{1F86EEB2-7399-4B98-9EBE-0CD75FA0D131}" destId="{E848D669-97C5-42E7-B26D-1F4D72647A7B}" srcOrd="1" destOrd="0" presId="urn:microsoft.com/office/officeart/2018/2/layout/IconVerticalSolidList"/>
    <dgm:cxn modelId="{96039384-90BE-4428-8643-3022BB1E1FB7}" type="presParOf" srcId="{1F86EEB2-7399-4B98-9EBE-0CD75FA0D131}" destId="{58CCB7F6-9F04-4781-930C-502EBC7AEF1A}" srcOrd="2" destOrd="0" presId="urn:microsoft.com/office/officeart/2018/2/layout/IconVerticalSolidList"/>
    <dgm:cxn modelId="{7909C4E0-8960-4BF4-9D9E-6B26A9C92D28}" type="presParOf" srcId="{58CCB7F6-9F04-4781-930C-502EBC7AEF1A}" destId="{9EBE8888-37FB-4EEF-A171-02FF9A4B1B6D}" srcOrd="0" destOrd="0" presId="urn:microsoft.com/office/officeart/2018/2/layout/IconVerticalSolidList"/>
    <dgm:cxn modelId="{27FDD4F6-393A-4D17-B620-63FC5D0E2B61}" type="presParOf" srcId="{58CCB7F6-9F04-4781-930C-502EBC7AEF1A}" destId="{27F9663F-27E3-4C0B-B45C-4FD7EF9348D7}" srcOrd="1" destOrd="0" presId="urn:microsoft.com/office/officeart/2018/2/layout/IconVerticalSolidList"/>
    <dgm:cxn modelId="{7E9BC3C1-2996-461C-9224-9795F4296921}" type="presParOf" srcId="{58CCB7F6-9F04-4781-930C-502EBC7AEF1A}" destId="{27DA99FC-548B-4280-A64C-5BF7581AEB22}" srcOrd="2" destOrd="0" presId="urn:microsoft.com/office/officeart/2018/2/layout/IconVerticalSolidList"/>
    <dgm:cxn modelId="{98E9805F-E9C6-406A-BFA3-692D509625D8}" type="presParOf" srcId="{58CCB7F6-9F04-4781-930C-502EBC7AEF1A}" destId="{7854EB3C-7F07-41A1-A935-F259C0CB877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B8422F-E29D-4EFE-957C-8CFBA46616E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9C730EB4-6F17-4976-A34C-7A61766BA607}">
      <dgm:prSet/>
      <dgm:spPr/>
      <dgm:t>
        <a:bodyPr/>
        <a:lstStyle/>
        <a:p>
          <a:r>
            <a:rPr lang="zh-CN"/>
            <a:t>通过进化论解释普遍的行为模式诞生的原因</a:t>
          </a:r>
          <a:endParaRPr lang="en-US"/>
        </a:p>
      </dgm:t>
    </dgm:pt>
    <dgm:pt modelId="{51880464-79D8-46C9-8FB1-768BECF488B9}" type="parTrans" cxnId="{A5D21654-5283-4C67-9043-695FA943EFEE}">
      <dgm:prSet/>
      <dgm:spPr/>
      <dgm:t>
        <a:bodyPr/>
        <a:lstStyle/>
        <a:p>
          <a:endParaRPr lang="en-US"/>
        </a:p>
      </dgm:t>
    </dgm:pt>
    <dgm:pt modelId="{D630E5D9-4F0B-44F5-A03C-68F644BE136E}" type="sibTrans" cxnId="{A5D21654-5283-4C67-9043-695FA943EFEE}">
      <dgm:prSet/>
      <dgm:spPr/>
      <dgm:t>
        <a:bodyPr/>
        <a:lstStyle/>
        <a:p>
          <a:endParaRPr lang="en-US"/>
        </a:p>
      </dgm:t>
    </dgm:pt>
    <dgm:pt modelId="{71A55C80-3FB8-45F1-B7B3-639A9F14B22F}">
      <dgm:prSet/>
      <dgm:spPr/>
      <dgm:t>
        <a:bodyPr/>
        <a:lstStyle/>
        <a:p>
          <a:r>
            <a:rPr lang="zh-CN"/>
            <a:t>一种行为越有利于个体的生存和繁衍，就越有可能传播到子代</a:t>
          </a:r>
          <a:endParaRPr lang="en-US"/>
        </a:p>
      </dgm:t>
    </dgm:pt>
    <dgm:pt modelId="{5D95801E-2B53-4CDB-8B5F-8A60BA3BDFE1}" type="parTrans" cxnId="{F8E79192-E9EB-44D0-9BCE-F7C53056A975}">
      <dgm:prSet/>
      <dgm:spPr/>
      <dgm:t>
        <a:bodyPr/>
        <a:lstStyle/>
        <a:p>
          <a:endParaRPr lang="en-US"/>
        </a:p>
      </dgm:t>
    </dgm:pt>
    <dgm:pt modelId="{E98559C1-D0C0-47E1-B8DA-D062196B889E}" type="sibTrans" cxnId="{F8E79192-E9EB-44D0-9BCE-F7C53056A975}">
      <dgm:prSet/>
      <dgm:spPr/>
      <dgm:t>
        <a:bodyPr/>
        <a:lstStyle/>
        <a:p>
          <a:endParaRPr lang="en-US"/>
        </a:p>
      </dgm:t>
    </dgm:pt>
    <dgm:pt modelId="{9236EBDE-9FD3-4777-BE9B-93B44B4507EB}" type="pres">
      <dgm:prSet presAssocID="{55B8422F-E29D-4EFE-957C-8CFBA46616E5}" presName="root" presStyleCnt="0">
        <dgm:presLayoutVars>
          <dgm:dir/>
          <dgm:resizeHandles val="exact"/>
        </dgm:presLayoutVars>
      </dgm:prSet>
      <dgm:spPr/>
    </dgm:pt>
    <dgm:pt modelId="{B8982F3C-4CFA-4544-8CEC-0DAFD6F59C79}" type="pres">
      <dgm:prSet presAssocID="{9C730EB4-6F17-4976-A34C-7A61766BA607}" presName="compNode" presStyleCnt="0"/>
      <dgm:spPr/>
    </dgm:pt>
    <dgm:pt modelId="{59B9E5C9-FA4D-42B2-BF7E-0A135AE90F84}" type="pres">
      <dgm:prSet presAssocID="{9C730EB4-6F17-4976-A34C-7A61766BA607}" presName="bgRect" presStyleLbl="bgShp" presStyleIdx="0" presStyleCnt="2"/>
      <dgm:spPr/>
    </dgm:pt>
    <dgm:pt modelId="{F40E3504-C909-49F4-9BD6-98F7F13A29B8}" type="pres">
      <dgm:prSet presAssocID="{9C730EB4-6F17-4976-A34C-7A61766BA607}"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Questions"/>
        </a:ext>
      </dgm:extLst>
    </dgm:pt>
    <dgm:pt modelId="{4BCB1CCC-BC10-48F1-ADF6-4EF3496DD0E3}" type="pres">
      <dgm:prSet presAssocID="{9C730EB4-6F17-4976-A34C-7A61766BA607}" presName="spaceRect" presStyleCnt="0"/>
      <dgm:spPr/>
    </dgm:pt>
    <dgm:pt modelId="{A3FBFF48-D063-4FDC-9E45-4009706AEBE8}" type="pres">
      <dgm:prSet presAssocID="{9C730EB4-6F17-4976-A34C-7A61766BA607}" presName="parTx" presStyleLbl="revTx" presStyleIdx="0" presStyleCnt="2">
        <dgm:presLayoutVars>
          <dgm:chMax val="0"/>
          <dgm:chPref val="0"/>
        </dgm:presLayoutVars>
      </dgm:prSet>
      <dgm:spPr/>
    </dgm:pt>
    <dgm:pt modelId="{CBD3E939-5F12-449D-A900-717C67BE3A56}" type="pres">
      <dgm:prSet presAssocID="{D630E5D9-4F0B-44F5-A03C-68F644BE136E}" presName="sibTrans" presStyleCnt="0"/>
      <dgm:spPr/>
    </dgm:pt>
    <dgm:pt modelId="{DAB28F31-670E-49B8-81ED-AB0E0453CFB7}" type="pres">
      <dgm:prSet presAssocID="{71A55C80-3FB8-45F1-B7B3-639A9F14B22F}" presName="compNode" presStyleCnt="0"/>
      <dgm:spPr/>
    </dgm:pt>
    <dgm:pt modelId="{0AA6ECAA-375D-4918-92D6-3973CF98BEDA}" type="pres">
      <dgm:prSet presAssocID="{71A55C80-3FB8-45F1-B7B3-639A9F14B22F}" presName="bgRect" presStyleLbl="bgShp" presStyleIdx="1" presStyleCnt="2"/>
      <dgm:spPr/>
    </dgm:pt>
    <dgm:pt modelId="{8F958A6D-B290-4DD5-87EE-80E6914DF986}" type="pres">
      <dgm:prSet presAssocID="{71A55C80-3FB8-45F1-B7B3-639A9F14B22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keleton"/>
        </a:ext>
      </dgm:extLst>
    </dgm:pt>
    <dgm:pt modelId="{E39D774E-51ED-491D-88BF-3099D7FACC2B}" type="pres">
      <dgm:prSet presAssocID="{71A55C80-3FB8-45F1-B7B3-639A9F14B22F}" presName="spaceRect" presStyleCnt="0"/>
      <dgm:spPr/>
    </dgm:pt>
    <dgm:pt modelId="{105920D8-225A-402D-B105-9643D8698B37}" type="pres">
      <dgm:prSet presAssocID="{71A55C80-3FB8-45F1-B7B3-639A9F14B22F}" presName="parTx" presStyleLbl="revTx" presStyleIdx="1" presStyleCnt="2">
        <dgm:presLayoutVars>
          <dgm:chMax val="0"/>
          <dgm:chPref val="0"/>
        </dgm:presLayoutVars>
      </dgm:prSet>
      <dgm:spPr/>
    </dgm:pt>
  </dgm:ptLst>
  <dgm:cxnLst>
    <dgm:cxn modelId="{28A28216-244A-4955-91C5-C7D9FBB2D46A}" type="presOf" srcId="{71A55C80-3FB8-45F1-B7B3-639A9F14B22F}" destId="{105920D8-225A-402D-B105-9643D8698B37}" srcOrd="0" destOrd="0" presId="urn:microsoft.com/office/officeart/2018/2/layout/IconVerticalSolidList"/>
    <dgm:cxn modelId="{ECA50A2E-C145-4827-8BF5-7F9EEA28F1CB}" type="presOf" srcId="{55B8422F-E29D-4EFE-957C-8CFBA46616E5}" destId="{9236EBDE-9FD3-4777-BE9B-93B44B4507EB}" srcOrd="0" destOrd="0" presId="urn:microsoft.com/office/officeart/2018/2/layout/IconVerticalSolidList"/>
    <dgm:cxn modelId="{A5D21654-5283-4C67-9043-695FA943EFEE}" srcId="{55B8422F-E29D-4EFE-957C-8CFBA46616E5}" destId="{9C730EB4-6F17-4976-A34C-7A61766BA607}" srcOrd="0" destOrd="0" parTransId="{51880464-79D8-46C9-8FB1-768BECF488B9}" sibTransId="{D630E5D9-4F0B-44F5-A03C-68F644BE136E}"/>
    <dgm:cxn modelId="{F8E79192-E9EB-44D0-9BCE-F7C53056A975}" srcId="{55B8422F-E29D-4EFE-957C-8CFBA46616E5}" destId="{71A55C80-3FB8-45F1-B7B3-639A9F14B22F}" srcOrd="1" destOrd="0" parTransId="{5D95801E-2B53-4CDB-8B5F-8A60BA3BDFE1}" sibTransId="{E98559C1-D0C0-47E1-B8DA-D062196B889E}"/>
    <dgm:cxn modelId="{E76204CA-E0A6-4C7D-B2CE-CD8D58A7A656}" type="presOf" srcId="{9C730EB4-6F17-4976-A34C-7A61766BA607}" destId="{A3FBFF48-D063-4FDC-9E45-4009706AEBE8}" srcOrd="0" destOrd="0" presId="urn:microsoft.com/office/officeart/2018/2/layout/IconVerticalSolidList"/>
    <dgm:cxn modelId="{5640A9B1-1A60-46A3-A77E-BFA6795CA126}" type="presParOf" srcId="{9236EBDE-9FD3-4777-BE9B-93B44B4507EB}" destId="{B8982F3C-4CFA-4544-8CEC-0DAFD6F59C79}" srcOrd="0" destOrd="0" presId="urn:microsoft.com/office/officeart/2018/2/layout/IconVerticalSolidList"/>
    <dgm:cxn modelId="{A2850E1D-7D0C-4973-8EE8-AC9220456E71}" type="presParOf" srcId="{B8982F3C-4CFA-4544-8CEC-0DAFD6F59C79}" destId="{59B9E5C9-FA4D-42B2-BF7E-0A135AE90F84}" srcOrd="0" destOrd="0" presId="urn:microsoft.com/office/officeart/2018/2/layout/IconVerticalSolidList"/>
    <dgm:cxn modelId="{9E5899E0-D372-4460-A907-7C9994F2826B}" type="presParOf" srcId="{B8982F3C-4CFA-4544-8CEC-0DAFD6F59C79}" destId="{F40E3504-C909-49F4-9BD6-98F7F13A29B8}" srcOrd="1" destOrd="0" presId="urn:microsoft.com/office/officeart/2018/2/layout/IconVerticalSolidList"/>
    <dgm:cxn modelId="{D84DEE2A-8341-4967-B1F0-597D90828BF2}" type="presParOf" srcId="{B8982F3C-4CFA-4544-8CEC-0DAFD6F59C79}" destId="{4BCB1CCC-BC10-48F1-ADF6-4EF3496DD0E3}" srcOrd="2" destOrd="0" presId="urn:microsoft.com/office/officeart/2018/2/layout/IconVerticalSolidList"/>
    <dgm:cxn modelId="{1938BBF8-2461-4EEB-814C-AD7D9A6B3F85}" type="presParOf" srcId="{B8982F3C-4CFA-4544-8CEC-0DAFD6F59C79}" destId="{A3FBFF48-D063-4FDC-9E45-4009706AEBE8}" srcOrd="3" destOrd="0" presId="urn:microsoft.com/office/officeart/2018/2/layout/IconVerticalSolidList"/>
    <dgm:cxn modelId="{7DB97F1F-C894-4DA5-9EA2-5D9E714AE127}" type="presParOf" srcId="{9236EBDE-9FD3-4777-BE9B-93B44B4507EB}" destId="{CBD3E939-5F12-449D-A900-717C67BE3A56}" srcOrd="1" destOrd="0" presId="urn:microsoft.com/office/officeart/2018/2/layout/IconVerticalSolidList"/>
    <dgm:cxn modelId="{4908E92F-39BB-4245-AA17-7CCAACD738E6}" type="presParOf" srcId="{9236EBDE-9FD3-4777-BE9B-93B44B4507EB}" destId="{DAB28F31-670E-49B8-81ED-AB0E0453CFB7}" srcOrd="2" destOrd="0" presId="urn:microsoft.com/office/officeart/2018/2/layout/IconVerticalSolidList"/>
    <dgm:cxn modelId="{B4A47251-8065-4F56-98E6-EF953F0361B1}" type="presParOf" srcId="{DAB28F31-670E-49B8-81ED-AB0E0453CFB7}" destId="{0AA6ECAA-375D-4918-92D6-3973CF98BEDA}" srcOrd="0" destOrd="0" presId="urn:microsoft.com/office/officeart/2018/2/layout/IconVerticalSolidList"/>
    <dgm:cxn modelId="{EB459EAD-621B-448B-80CB-5C35B8FC8831}" type="presParOf" srcId="{DAB28F31-670E-49B8-81ED-AB0E0453CFB7}" destId="{8F958A6D-B290-4DD5-87EE-80E6914DF986}" srcOrd="1" destOrd="0" presId="urn:microsoft.com/office/officeart/2018/2/layout/IconVerticalSolidList"/>
    <dgm:cxn modelId="{06DFF79B-B124-4044-9FE2-14BF06681D82}" type="presParOf" srcId="{DAB28F31-670E-49B8-81ED-AB0E0453CFB7}" destId="{E39D774E-51ED-491D-88BF-3099D7FACC2B}" srcOrd="2" destOrd="0" presId="urn:microsoft.com/office/officeart/2018/2/layout/IconVerticalSolidList"/>
    <dgm:cxn modelId="{8F3A1E22-469B-4FC0-AAEC-6446369C793F}" type="presParOf" srcId="{DAB28F31-670E-49B8-81ED-AB0E0453CFB7}" destId="{105920D8-225A-402D-B105-9643D8698B37}"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DF6A47-CD2B-4D02-85D9-9BD662BECD4A}"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F09834CA-1CF3-471C-BC8E-1C9D54F27E1E}">
      <dgm:prSet/>
      <dgm:spPr/>
      <dgm:t>
        <a:bodyPr/>
        <a:lstStyle/>
        <a:p>
          <a:r>
            <a:rPr lang="zh-CN"/>
            <a:t>进化心理学是心理学中一个富有生命力、同时充满争议的领域</a:t>
          </a:r>
          <a:endParaRPr lang="en-US"/>
        </a:p>
      </dgm:t>
    </dgm:pt>
    <dgm:pt modelId="{56A58EB1-8001-4B89-B155-015722288123}" type="parTrans" cxnId="{788C911C-D7C6-444E-96F4-AD788FD1F30A}">
      <dgm:prSet/>
      <dgm:spPr/>
      <dgm:t>
        <a:bodyPr/>
        <a:lstStyle/>
        <a:p>
          <a:endParaRPr lang="en-US"/>
        </a:p>
      </dgm:t>
    </dgm:pt>
    <dgm:pt modelId="{4C313467-894C-46DB-8512-7EC729B46EC9}" type="sibTrans" cxnId="{788C911C-D7C6-444E-96F4-AD788FD1F30A}">
      <dgm:prSet/>
      <dgm:spPr/>
      <dgm:t>
        <a:bodyPr/>
        <a:lstStyle/>
        <a:p>
          <a:endParaRPr lang="en-US"/>
        </a:p>
      </dgm:t>
    </dgm:pt>
    <dgm:pt modelId="{CC3C21E5-C862-440A-96F1-C8EBF207E7A1}">
      <dgm:prSet/>
      <dgm:spPr/>
      <dgm:t>
        <a:bodyPr/>
        <a:lstStyle/>
        <a:p>
          <a:r>
            <a:rPr lang="zh-CN"/>
            <a:t>进化心理学的理论难以完全证实，但提供了重要的解释路径</a:t>
          </a:r>
          <a:endParaRPr lang="en-US"/>
        </a:p>
      </dgm:t>
    </dgm:pt>
    <dgm:pt modelId="{FEEA932F-8CDE-420A-B83B-3B812AEDF830}" type="parTrans" cxnId="{B1D2D879-FC21-4612-A4AD-FA579E7124E1}">
      <dgm:prSet/>
      <dgm:spPr/>
      <dgm:t>
        <a:bodyPr/>
        <a:lstStyle/>
        <a:p>
          <a:endParaRPr lang="en-US"/>
        </a:p>
      </dgm:t>
    </dgm:pt>
    <dgm:pt modelId="{5CD98020-9D5F-44DA-A1BE-DCFB2F484F71}" type="sibTrans" cxnId="{B1D2D879-FC21-4612-A4AD-FA579E7124E1}">
      <dgm:prSet/>
      <dgm:spPr/>
      <dgm:t>
        <a:bodyPr/>
        <a:lstStyle/>
        <a:p>
          <a:endParaRPr lang="en-US"/>
        </a:p>
      </dgm:t>
    </dgm:pt>
    <dgm:pt modelId="{1069E450-BEB5-4B25-8E54-5C42E53669E7}">
      <dgm:prSet/>
      <dgm:spPr/>
      <dgm:t>
        <a:bodyPr/>
        <a:lstStyle/>
        <a:p>
          <a:r>
            <a:rPr lang="zh-CN"/>
            <a:t>避免误读和滥用 </a:t>
          </a:r>
          <a:endParaRPr lang="en-US"/>
        </a:p>
      </dgm:t>
    </dgm:pt>
    <dgm:pt modelId="{2E1A947C-34C3-416D-8BEA-64B1251ED4D7}" type="parTrans" cxnId="{662A7A4A-DD14-4FB2-9C8A-3C1F27C4A9A1}">
      <dgm:prSet/>
      <dgm:spPr/>
      <dgm:t>
        <a:bodyPr/>
        <a:lstStyle/>
        <a:p>
          <a:endParaRPr lang="en-US"/>
        </a:p>
      </dgm:t>
    </dgm:pt>
    <dgm:pt modelId="{512164A4-9866-4CE7-8C3F-A21A261690C0}" type="sibTrans" cxnId="{662A7A4A-DD14-4FB2-9C8A-3C1F27C4A9A1}">
      <dgm:prSet/>
      <dgm:spPr/>
      <dgm:t>
        <a:bodyPr/>
        <a:lstStyle/>
        <a:p>
          <a:endParaRPr lang="en-US"/>
        </a:p>
      </dgm:t>
    </dgm:pt>
    <dgm:pt modelId="{386D262E-B352-43E0-A587-32872244E495}" type="pres">
      <dgm:prSet presAssocID="{16DF6A47-CD2B-4D02-85D9-9BD662BECD4A}" presName="root" presStyleCnt="0">
        <dgm:presLayoutVars>
          <dgm:dir/>
          <dgm:resizeHandles val="exact"/>
        </dgm:presLayoutVars>
      </dgm:prSet>
      <dgm:spPr/>
    </dgm:pt>
    <dgm:pt modelId="{37F85832-6731-4790-8E38-FFF8AC58C82A}" type="pres">
      <dgm:prSet presAssocID="{F09834CA-1CF3-471C-BC8E-1C9D54F27E1E}" presName="compNode" presStyleCnt="0"/>
      <dgm:spPr/>
    </dgm:pt>
    <dgm:pt modelId="{6396B373-89D3-4384-97EA-5ABA374DF299}" type="pres">
      <dgm:prSet presAssocID="{F09834CA-1CF3-471C-BC8E-1C9D54F27E1E}" presName="bgRect" presStyleLbl="bgShp" presStyleIdx="0" presStyleCnt="3"/>
      <dgm:spPr/>
    </dgm:pt>
    <dgm:pt modelId="{7AA6AAF0-0C69-43BC-B9B6-87CC93D3F0DC}" type="pres">
      <dgm:prSet presAssocID="{F09834CA-1CF3-471C-BC8E-1C9D54F27E1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rain"/>
        </a:ext>
      </dgm:extLst>
    </dgm:pt>
    <dgm:pt modelId="{CF1AB8DB-FA3A-43F0-83EA-A1D62C47A166}" type="pres">
      <dgm:prSet presAssocID="{F09834CA-1CF3-471C-BC8E-1C9D54F27E1E}" presName="spaceRect" presStyleCnt="0"/>
      <dgm:spPr/>
    </dgm:pt>
    <dgm:pt modelId="{13E39F7C-BD17-4B29-A1DE-543F5B79C44C}" type="pres">
      <dgm:prSet presAssocID="{F09834CA-1CF3-471C-BC8E-1C9D54F27E1E}" presName="parTx" presStyleLbl="revTx" presStyleIdx="0" presStyleCnt="3">
        <dgm:presLayoutVars>
          <dgm:chMax val="0"/>
          <dgm:chPref val="0"/>
        </dgm:presLayoutVars>
      </dgm:prSet>
      <dgm:spPr/>
    </dgm:pt>
    <dgm:pt modelId="{F67683E5-3496-4908-86F7-14EE4AFB3393}" type="pres">
      <dgm:prSet presAssocID="{4C313467-894C-46DB-8512-7EC729B46EC9}" presName="sibTrans" presStyleCnt="0"/>
      <dgm:spPr/>
    </dgm:pt>
    <dgm:pt modelId="{3E9DD4C6-68C8-4987-A8FE-AB6D125E3CCF}" type="pres">
      <dgm:prSet presAssocID="{CC3C21E5-C862-440A-96F1-C8EBF207E7A1}" presName="compNode" presStyleCnt="0"/>
      <dgm:spPr/>
    </dgm:pt>
    <dgm:pt modelId="{390EFB5E-6023-45F9-ACA9-0DFE082EA78A}" type="pres">
      <dgm:prSet presAssocID="{CC3C21E5-C862-440A-96F1-C8EBF207E7A1}" presName="bgRect" presStyleLbl="bgShp" presStyleIdx="1" presStyleCnt="3"/>
      <dgm:spPr/>
    </dgm:pt>
    <dgm:pt modelId="{71BD86AA-2626-4482-8F6E-507C61C14021}" type="pres">
      <dgm:prSet presAssocID="{CC3C21E5-C862-440A-96F1-C8EBF207E7A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keleton"/>
        </a:ext>
      </dgm:extLst>
    </dgm:pt>
    <dgm:pt modelId="{C81D88DC-7414-482A-ADB7-E4179E6EA6DB}" type="pres">
      <dgm:prSet presAssocID="{CC3C21E5-C862-440A-96F1-C8EBF207E7A1}" presName="spaceRect" presStyleCnt="0"/>
      <dgm:spPr/>
    </dgm:pt>
    <dgm:pt modelId="{337BAF4C-0BFB-4F16-9B91-0E54891F3BB2}" type="pres">
      <dgm:prSet presAssocID="{CC3C21E5-C862-440A-96F1-C8EBF207E7A1}" presName="parTx" presStyleLbl="revTx" presStyleIdx="1" presStyleCnt="3">
        <dgm:presLayoutVars>
          <dgm:chMax val="0"/>
          <dgm:chPref val="0"/>
        </dgm:presLayoutVars>
      </dgm:prSet>
      <dgm:spPr/>
    </dgm:pt>
    <dgm:pt modelId="{E06F053E-A388-46EE-9C89-755975B281B5}" type="pres">
      <dgm:prSet presAssocID="{5CD98020-9D5F-44DA-A1BE-DCFB2F484F71}" presName="sibTrans" presStyleCnt="0"/>
      <dgm:spPr/>
    </dgm:pt>
    <dgm:pt modelId="{AA2A27AC-1044-41B6-A530-154AF7124F2D}" type="pres">
      <dgm:prSet presAssocID="{1069E450-BEB5-4B25-8E54-5C42E53669E7}" presName="compNode" presStyleCnt="0"/>
      <dgm:spPr/>
    </dgm:pt>
    <dgm:pt modelId="{A33BE8EC-7AB9-4DB2-BF17-947026E7E73C}" type="pres">
      <dgm:prSet presAssocID="{1069E450-BEB5-4B25-8E54-5C42E53669E7}" presName="bgRect" presStyleLbl="bgShp" presStyleIdx="2" presStyleCnt="3"/>
      <dgm:spPr/>
    </dgm:pt>
    <dgm:pt modelId="{53B925D7-8E09-4F64-A37B-08C9ABD14C86}" type="pres">
      <dgm:prSet presAssocID="{1069E450-BEB5-4B25-8E54-5C42E53669E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Irritant"/>
        </a:ext>
      </dgm:extLst>
    </dgm:pt>
    <dgm:pt modelId="{9CA1C33D-D89E-4F7E-9DDF-B7085726D999}" type="pres">
      <dgm:prSet presAssocID="{1069E450-BEB5-4B25-8E54-5C42E53669E7}" presName="spaceRect" presStyleCnt="0"/>
      <dgm:spPr/>
    </dgm:pt>
    <dgm:pt modelId="{ED5932C3-438F-4F43-A560-54D0DC10DC60}" type="pres">
      <dgm:prSet presAssocID="{1069E450-BEB5-4B25-8E54-5C42E53669E7}" presName="parTx" presStyleLbl="revTx" presStyleIdx="2" presStyleCnt="3">
        <dgm:presLayoutVars>
          <dgm:chMax val="0"/>
          <dgm:chPref val="0"/>
        </dgm:presLayoutVars>
      </dgm:prSet>
      <dgm:spPr/>
    </dgm:pt>
  </dgm:ptLst>
  <dgm:cxnLst>
    <dgm:cxn modelId="{788C911C-D7C6-444E-96F4-AD788FD1F30A}" srcId="{16DF6A47-CD2B-4D02-85D9-9BD662BECD4A}" destId="{F09834CA-1CF3-471C-BC8E-1C9D54F27E1E}" srcOrd="0" destOrd="0" parTransId="{56A58EB1-8001-4B89-B155-015722288123}" sibTransId="{4C313467-894C-46DB-8512-7EC729B46EC9}"/>
    <dgm:cxn modelId="{662A7A4A-DD14-4FB2-9C8A-3C1F27C4A9A1}" srcId="{16DF6A47-CD2B-4D02-85D9-9BD662BECD4A}" destId="{1069E450-BEB5-4B25-8E54-5C42E53669E7}" srcOrd="2" destOrd="0" parTransId="{2E1A947C-34C3-416D-8BEA-64B1251ED4D7}" sibTransId="{512164A4-9866-4CE7-8C3F-A21A261690C0}"/>
    <dgm:cxn modelId="{9702F773-1AC5-4FDC-9E97-6344FF100795}" type="presOf" srcId="{16DF6A47-CD2B-4D02-85D9-9BD662BECD4A}" destId="{386D262E-B352-43E0-A587-32872244E495}" srcOrd="0" destOrd="0" presId="urn:microsoft.com/office/officeart/2018/2/layout/IconVerticalSolidList"/>
    <dgm:cxn modelId="{B1D2D879-FC21-4612-A4AD-FA579E7124E1}" srcId="{16DF6A47-CD2B-4D02-85D9-9BD662BECD4A}" destId="{CC3C21E5-C862-440A-96F1-C8EBF207E7A1}" srcOrd="1" destOrd="0" parTransId="{FEEA932F-8CDE-420A-B83B-3B812AEDF830}" sibTransId="{5CD98020-9D5F-44DA-A1BE-DCFB2F484F71}"/>
    <dgm:cxn modelId="{A844A7D6-00C2-4E46-85A1-FC61F54582DA}" type="presOf" srcId="{1069E450-BEB5-4B25-8E54-5C42E53669E7}" destId="{ED5932C3-438F-4F43-A560-54D0DC10DC60}" srcOrd="0" destOrd="0" presId="urn:microsoft.com/office/officeart/2018/2/layout/IconVerticalSolidList"/>
    <dgm:cxn modelId="{357E8AEA-DB45-4445-A7E3-6058B7327EE8}" type="presOf" srcId="{CC3C21E5-C862-440A-96F1-C8EBF207E7A1}" destId="{337BAF4C-0BFB-4F16-9B91-0E54891F3BB2}" srcOrd="0" destOrd="0" presId="urn:microsoft.com/office/officeart/2018/2/layout/IconVerticalSolidList"/>
    <dgm:cxn modelId="{DD5E77EF-8595-4671-AD92-78F3CE7C2D33}" type="presOf" srcId="{F09834CA-1CF3-471C-BC8E-1C9D54F27E1E}" destId="{13E39F7C-BD17-4B29-A1DE-543F5B79C44C}" srcOrd="0" destOrd="0" presId="urn:microsoft.com/office/officeart/2018/2/layout/IconVerticalSolidList"/>
    <dgm:cxn modelId="{658F9400-BD21-4B0A-9E9C-C7B457EEC743}" type="presParOf" srcId="{386D262E-B352-43E0-A587-32872244E495}" destId="{37F85832-6731-4790-8E38-FFF8AC58C82A}" srcOrd="0" destOrd="0" presId="urn:microsoft.com/office/officeart/2018/2/layout/IconVerticalSolidList"/>
    <dgm:cxn modelId="{2F42ADE0-6C7B-4497-843C-46167803053D}" type="presParOf" srcId="{37F85832-6731-4790-8E38-FFF8AC58C82A}" destId="{6396B373-89D3-4384-97EA-5ABA374DF299}" srcOrd="0" destOrd="0" presId="urn:microsoft.com/office/officeart/2018/2/layout/IconVerticalSolidList"/>
    <dgm:cxn modelId="{56B448EB-D529-4942-A3FA-2688D2CA280F}" type="presParOf" srcId="{37F85832-6731-4790-8E38-FFF8AC58C82A}" destId="{7AA6AAF0-0C69-43BC-B9B6-87CC93D3F0DC}" srcOrd="1" destOrd="0" presId="urn:microsoft.com/office/officeart/2018/2/layout/IconVerticalSolidList"/>
    <dgm:cxn modelId="{B5A24EEA-7B38-4698-B6EA-BEEFCF863F19}" type="presParOf" srcId="{37F85832-6731-4790-8E38-FFF8AC58C82A}" destId="{CF1AB8DB-FA3A-43F0-83EA-A1D62C47A166}" srcOrd="2" destOrd="0" presId="urn:microsoft.com/office/officeart/2018/2/layout/IconVerticalSolidList"/>
    <dgm:cxn modelId="{524B56E4-09F6-437C-BBA3-01AB13BE4818}" type="presParOf" srcId="{37F85832-6731-4790-8E38-FFF8AC58C82A}" destId="{13E39F7C-BD17-4B29-A1DE-543F5B79C44C}" srcOrd="3" destOrd="0" presId="urn:microsoft.com/office/officeart/2018/2/layout/IconVerticalSolidList"/>
    <dgm:cxn modelId="{60B6A60B-951F-4477-9EB0-204AE5B8E6B2}" type="presParOf" srcId="{386D262E-B352-43E0-A587-32872244E495}" destId="{F67683E5-3496-4908-86F7-14EE4AFB3393}" srcOrd="1" destOrd="0" presId="urn:microsoft.com/office/officeart/2018/2/layout/IconVerticalSolidList"/>
    <dgm:cxn modelId="{3FE603ED-0E7C-4F94-8742-24F37DCBE515}" type="presParOf" srcId="{386D262E-B352-43E0-A587-32872244E495}" destId="{3E9DD4C6-68C8-4987-A8FE-AB6D125E3CCF}" srcOrd="2" destOrd="0" presId="urn:microsoft.com/office/officeart/2018/2/layout/IconVerticalSolidList"/>
    <dgm:cxn modelId="{1103B6B4-A60D-491C-A79D-3FE458599CDF}" type="presParOf" srcId="{3E9DD4C6-68C8-4987-A8FE-AB6D125E3CCF}" destId="{390EFB5E-6023-45F9-ACA9-0DFE082EA78A}" srcOrd="0" destOrd="0" presId="urn:microsoft.com/office/officeart/2018/2/layout/IconVerticalSolidList"/>
    <dgm:cxn modelId="{D157ABFB-4B4F-48EE-9CBC-335FFA749A34}" type="presParOf" srcId="{3E9DD4C6-68C8-4987-A8FE-AB6D125E3CCF}" destId="{71BD86AA-2626-4482-8F6E-507C61C14021}" srcOrd="1" destOrd="0" presId="urn:microsoft.com/office/officeart/2018/2/layout/IconVerticalSolidList"/>
    <dgm:cxn modelId="{750257F6-09E9-4BE1-A4AA-F7AB660CC13E}" type="presParOf" srcId="{3E9DD4C6-68C8-4987-A8FE-AB6D125E3CCF}" destId="{C81D88DC-7414-482A-ADB7-E4179E6EA6DB}" srcOrd="2" destOrd="0" presId="urn:microsoft.com/office/officeart/2018/2/layout/IconVerticalSolidList"/>
    <dgm:cxn modelId="{271C1989-6646-4821-9739-E6FDA86A38E1}" type="presParOf" srcId="{3E9DD4C6-68C8-4987-A8FE-AB6D125E3CCF}" destId="{337BAF4C-0BFB-4F16-9B91-0E54891F3BB2}" srcOrd="3" destOrd="0" presId="urn:microsoft.com/office/officeart/2018/2/layout/IconVerticalSolidList"/>
    <dgm:cxn modelId="{B0AA5DB1-7EF7-45D9-B777-4EC1F9E6A2F3}" type="presParOf" srcId="{386D262E-B352-43E0-A587-32872244E495}" destId="{E06F053E-A388-46EE-9C89-755975B281B5}" srcOrd="3" destOrd="0" presId="urn:microsoft.com/office/officeart/2018/2/layout/IconVerticalSolidList"/>
    <dgm:cxn modelId="{D3372E5A-9ED7-498A-90CE-52E56DD69329}" type="presParOf" srcId="{386D262E-B352-43E0-A587-32872244E495}" destId="{AA2A27AC-1044-41B6-A530-154AF7124F2D}" srcOrd="4" destOrd="0" presId="urn:microsoft.com/office/officeart/2018/2/layout/IconVerticalSolidList"/>
    <dgm:cxn modelId="{4C86B4D7-AF6A-47C5-8FF3-187AAADFE143}" type="presParOf" srcId="{AA2A27AC-1044-41B6-A530-154AF7124F2D}" destId="{A33BE8EC-7AB9-4DB2-BF17-947026E7E73C}" srcOrd="0" destOrd="0" presId="urn:microsoft.com/office/officeart/2018/2/layout/IconVerticalSolidList"/>
    <dgm:cxn modelId="{FB37C6E5-D6AB-464A-9662-6AD001E9078F}" type="presParOf" srcId="{AA2A27AC-1044-41B6-A530-154AF7124F2D}" destId="{53B925D7-8E09-4F64-A37B-08C9ABD14C86}" srcOrd="1" destOrd="0" presId="urn:microsoft.com/office/officeart/2018/2/layout/IconVerticalSolidList"/>
    <dgm:cxn modelId="{28ED475E-80EB-47BD-B666-0EA7246B370A}" type="presParOf" srcId="{AA2A27AC-1044-41B6-A530-154AF7124F2D}" destId="{9CA1C33D-D89E-4F7E-9DDF-B7085726D999}" srcOrd="2" destOrd="0" presId="urn:microsoft.com/office/officeart/2018/2/layout/IconVerticalSolidList"/>
    <dgm:cxn modelId="{DCD9F149-257F-4F17-923A-6A64B0F1CFCD}" type="presParOf" srcId="{AA2A27AC-1044-41B6-A530-154AF7124F2D}" destId="{ED5932C3-438F-4F43-A560-54D0DC10DC6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D42337-D521-4EE7-BD3A-561C5D441AC2}"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FB1C75CE-129F-402B-A9FB-373247301ABA}">
      <dgm:prSet/>
      <dgm:spPr/>
      <dgm:t>
        <a:bodyPr/>
        <a:lstStyle/>
        <a:p>
          <a:r>
            <a:rPr lang="zh-CN"/>
            <a:t>心理学的生物学取向近年来迅猛发展</a:t>
          </a:r>
          <a:endParaRPr lang="en-US"/>
        </a:p>
      </dgm:t>
    </dgm:pt>
    <dgm:pt modelId="{2840BAEB-3CBE-40AB-B012-52DA2F131164}" type="parTrans" cxnId="{F705EDBB-6AA9-4DB2-AC3C-E7956648CF2B}">
      <dgm:prSet/>
      <dgm:spPr/>
      <dgm:t>
        <a:bodyPr/>
        <a:lstStyle/>
        <a:p>
          <a:endParaRPr lang="en-US"/>
        </a:p>
      </dgm:t>
    </dgm:pt>
    <dgm:pt modelId="{701EA44C-D53D-4416-9A11-6644EA9EF6A6}" type="sibTrans" cxnId="{F705EDBB-6AA9-4DB2-AC3C-E7956648CF2B}">
      <dgm:prSet/>
      <dgm:spPr/>
      <dgm:t>
        <a:bodyPr/>
        <a:lstStyle/>
        <a:p>
          <a:endParaRPr lang="en-US"/>
        </a:p>
      </dgm:t>
    </dgm:pt>
    <dgm:pt modelId="{10ABF5EA-5DA9-45BC-8297-1953E5C9D038}">
      <dgm:prSet/>
      <dgm:spPr/>
      <dgm:t>
        <a:bodyPr/>
        <a:lstStyle/>
        <a:p>
          <a:r>
            <a:rPr lang="zh-CN"/>
            <a:t>一些人甚至认为心理学作为一个独立的领域注定消失</a:t>
          </a:r>
          <a:endParaRPr lang="en-US"/>
        </a:p>
      </dgm:t>
    </dgm:pt>
    <dgm:pt modelId="{A2DE74F8-4FF4-4A6D-A900-05351C4FB5D2}" type="parTrans" cxnId="{E92EB5D8-09D5-43BE-8E0F-652ABC59D406}">
      <dgm:prSet/>
      <dgm:spPr/>
      <dgm:t>
        <a:bodyPr/>
        <a:lstStyle/>
        <a:p>
          <a:endParaRPr lang="en-US"/>
        </a:p>
      </dgm:t>
    </dgm:pt>
    <dgm:pt modelId="{5FC102C1-9FEE-418B-A4A5-80905D693BEC}" type="sibTrans" cxnId="{E92EB5D8-09D5-43BE-8E0F-652ABC59D406}">
      <dgm:prSet/>
      <dgm:spPr/>
      <dgm:t>
        <a:bodyPr/>
        <a:lstStyle/>
        <a:p>
          <a:endParaRPr lang="en-US"/>
        </a:p>
      </dgm:t>
    </dgm:pt>
    <dgm:pt modelId="{E794A108-4595-4CF2-85E6-3DEEFC564012}">
      <dgm:prSet/>
      <dgm:spPr/>
      <dgm:t>
        <a:bodyPr/>
        <a:lstStyle/>
        <a:p>
          <a:r>
            <a:rPr lang="zh-CN"/>
            <a:t>生物学还原主义（</a:t>
          </a:r>
          <a:r>
            <a:rPr lang="en-US"/>
            <a:t>biological reductionism</a:t>
          </a:r>
          <a:r>
            <a:rPr lang="zh-CN"/>
            <a:t>）：心理过程可以完全还原为生理过程</a:t>
          </a:r>
          <a:endParaRPr lang="en-US"/>
        </a:p>
      </dgm:t>
    </dgm:pt>
    <dgm:pt modelId="{B4FE4C35-20F6-4161-B07A-0E0EAAE22C03}" type="parTrans" cxnId="{EF900D63-4464-4120-AB02-6F050C441CED}">
      <dgm:prSet/>
      <dgm:spPr/>
      <dgm:t>
        <a:bodyPr/>
        <a:lstStyle/>
        <a:p>
          <a:endParaRPr lang="en-US"/>
        </a:p>
      </dgm:t>
    </dgm:pt>
    <dgm:pt modelId="{9A219732-C8BC-484C-A85F-0CB907631C7F}" type="sibTrans" cxnId="{EF900D63-4464-4120-AB02-6F050C441CED}">
      <dgm:prSet/>
      <dgm:spPr/>
      <dgm:t>
        <a:bodyPr/>
        <a:lstStyle/>
        <a:p>
          <a:endParaRPr lang="en-US"/>
        </a:p>
      </dgm:t>
    </dgm:pt>
    <dgm:pt modelId="{6599C4A9-6DA8-4DF7-9A5D-B6EF1C33A266}">
      <dgm:prSet/>
      <dgm:spPr/>
      <dgm:t>
        <a:bodyPr/>
        <a:lstStyle/>
        <a:p>
          <a:r>
            <a:rPr lang="zh-CN"/>
            <a:t>推论：一旦搞清楚了大脑的结构和生理机制，心理学就没有存在的价值了</a:t>
          </a:r>
          <a:endParaRPr lang="en-US"/>
        </a:p>
      </dgm:t>
    </dgm:pt>
    <dgm:pt modelId="{604E1662-C048-4081-9575-02639945C21F}" type="parTrans" cxnId="{3F4530E0-BA84-42E9-B903-B5D6EA5D0F07}">
      <dgm:prSet/>
      <dgm:spPr/>
      <dgm:t>
        <a:bodyPr/>
        <a:lstStyle/>
        <a:p>
          <a:endParaRPr lang="en-US"/>
        </a:p>
      </dgm:t>
    </dgm:pt>
    <dgm:pt modelId="{785D92D5-BC1C-4CFD-A6AC-0ED27C0A70CE}" type="sibTrans" cxnId="{3F4530E0-BA84-42E9-B903-B5D6EA5D0F07}">
      <dgm:prSet/>
      <dgm:spPr/>
      <dgm:t>
        <a:bodyPr/>
        <a:lstStyle/>
        <a:p>
          <a:endParaRPr lang="en-US"/>
        </a:p>
      </dgm:t>
    </dgm:pt>
    <dgm:pt modelId="{FD6E18B5-E75C-4E4D-AF30-9E2C87021E6A}" type="pres">
      <dgm:prSet presAssocID="{CDD42337-D521-4EE7-BD3A-561C5D441AC2}" presName="linear" presStyleCnt="0">
        <dgm:presLayoutVars>
          <dgm:animLvl val="lvl"/>
          <dgm:resizeHandles val="exact"/>
        </dgm:presLayoutVars>
      </dgm:prSet>
      <dgm:spPr/>
    </dgm:pt>
    <dgm:pt modelId="{B414465B-7D9A-4357-99B9-4E97D1F452D0}" type="pres">
      <dgm:prSet presAssocID="{FB1C75CE-129F-402B-A9FB-373247301ABA}" presName="parentText" presStyleLbl="node1" presStyleIdx="0" presStyleCnt="2">
        <dgm:presLayoutVars>
          <dgm:chMax val="0"/>
          <dgm:bulletEnabled val="1"/>
        </dgm:presLayoutVars>
      </dgm:prSet>
      <dgm:spPr/>
    </dgm:pt>
    <dgm:pt modelId="{16BFEE67-5937-49D6-9FC5-EAA4995791E5}" type="pres">
      <dgm:prSet presAssocID="{701EA44C-D53D-4416-9A11-6644EA9EF6A6}" presName="spacer" presStyleCnt="0"/>
      <dgm:spPr/>
    </dgm:pt>
    <dgm:pt modelId="{C3DEE5F4-3ABA-4549-9447-2893F7DF964B}" type="pres">
      <dgm:prSet presAssocID="{10ABF5EA-5DA9-45BC-8297-1953E5C9D038}" presName="parentText" presStyleLbl="node1" presStyleIdx="1" presStyleCnt="2">
        <dgm:presLayoutVars>
          <dgm:chMax val="0"/>
          <dgm:bulletEnabled val="1"/>
        </dgm:presLayoutVars>
      </dgm:prSet>
      <dgm:spPr/>
    </dgm:pt>
    <dgm:pt modelId="{9A94C4C9-6D96-4C1D-9D6D-FAB8C89D2504}" type="pres">
      <dgm:prSet presAssocID="{10ABF5EA-5DA9-45BC-8297-1953E5C9D038}" presName="childText" presStyleLbl="revTx" presStyleIdx="0" presStyleCnt="1">
        <dgm:presLayoutVars>
          <dgm:bulletEnabled val="1"/>
        </dgm:presLayoutVars>
      </dgm:prSet>
      <dgm:spPr/>
    </dgm:pt>
  </dgm:ptLst>
  <dgm:cxnLst>
    <dgm:cxn modelId="{EF900D63-4464-4120-AB02-6F050C441CED}" srcId="{10ABF5EA-5DA9-45BC-8297-1953E5C9D038}" destId="{E794A108-4595-4CF2-85E6-3DEEFC564012}" srcOrd="0" destOrd="0" parTransId="{B4FE4C35-20F6-4161-B07A-0E0EAAE22C03}" sibTransId="{9A219732-C8BC-484C-A85F-0CB907631C7F}"/>
    <dgm:cxn modelId="{B89C8D55-E9F7-43B5-87CD-DEA01236FF2B}" type="presOf" srcId="{CDD42337-D521-4EE7-BD3A-561C5D441AC2}" destId="{FD6E18B5-E75C-4E4D-AF30-9E2C87021E6A}" srcOrd="0" destOrd="0" presId="urn:microsoft.com/office/officeart/2005/8/layout/vList2"/>
    <dgm:cxn modelId="{64698BAD-1B42-45B7-9153-0CB38A166302}" type="presOf" srcId="{6599C4A9-6DA8-4DF7-9A5D-B6EF1C33A266}" destId="{9A94C4C9-6D96-4C1D-9D6D-FAB8C89D2504}" srcOrd="0" destOrd="1" presId="urn:microsoft.com/office/officeart/2005/8/layout/vList2"/>
    <dgm:cxn modelId="{F705EDBB-6AA9-4DB2-AC3C-E7956648CF2B}" srcId="{CDD42337-D521-4EE7-BD3A-561C5D441AC2}" destId="{FB1C75CE-129F-402B-A9FB-373247301ABA}" srcOrd="0" destOrd="0" parTransId="{2840BAEB-3CBE-40AB-B012-52DA2F131164}" sibTransId="{701EA44C-D53D-4416-9A11-6644EA9EF6A6}"/>
    <dgm:cxn modelId="{4C3323CD-5942-4739-82BD-1FDB414CAEAC}" type="presOf" srcId="{FB1C75CE-129F-402B-A9FB-373247301ABA}" destId="{B414465B-7D9A-4357-99B9-4E97D1F452D0}" srcOrd="0" destOrd="0" presId="urn:microsoft.com/office/officeart/2005/8/layout/vList2"/>
    <dgm:cxn modelId="{E92EB5D8-09D5-43BE-8E0F-652ABC59D406}" srcId="{CDD42337-D521-4EE7-BD3A-561C5D441AC2}" destId="{10ABF5EA-5DA9-45BC-8297-1953E5C9D038}" srcOrd="1" destOrd="0" parTransId="{A2DE74F8-4FF4-4A6D-A900-05351C4FB5D2}" sibTransId="{5FC102C1-9FEE-418B-A4A5-80905D693BEC}"/>
    <dgm:cxn modelId="{3F4530E0-BA84-42E9-B903-B5D6EA5D0F07}" srcId="{10ABF5EA-5DA9-45BC-8297-1953E5C9D038}" destId="{6599C4A9-6DA8-4DF7-9A5D-B6EF1C33A266}" srcOrd="1" destOrd="0" parTransId="{604E1662-C048-4081-9575-02639945C21F}" sibTransId="{785D92D5-BC1C-4CFD-A6AC-0ED27C0A70CE}"/>
    <dgm:cxn modelId="{58A909E6-82C8-4E23-B944-EF973524868E}" type="presOf" srcId="{10ABF5EA-5DA9-45BC-8297-1953E5C9D038}" destId="{C3DEE5F4-3ABA-4549-9447-2893F7DF964B}" srcOrd="0" destOrd="0" presId="urn:microsoft.com/office/officeart/2005/8/layout/vList2"/>
    <dgm:cxn modelId="{598F99F5-DAE2-4AA6-A920-467D993F9D32}" type="presOf" srcId="{E794A108-4595-4CF2-85E6-3DEEFC564012}" destId="{9A94C4C9-6D96-4C1D-9D6D-FAB8C89D2504}" srcOrd="0" destOrd="0" presId="urn:microsoft.com/office/officeart/2005/8/layout/vList2"/>
    <dgm:cxn modelId="{AC035A70-DDA0-4899-9026-2CB25F90CD56}" type="presParOf" srcId="{FD6E18B5-E75C-4E4D-AF30-9E2C87021E6A}" destId="{B414465B-7D9A-4357-99B9-4E97D1F452D0}" srcOrd="0" destOrd="0" presId="urn:microsoft.com/office/officeart/2005/8/layout/vList2"/>
    <dgm:cxn modelId="{918B866A-D74C-4B49-A526-9773B34D8139}" type="presParOf" srcId="{FD6E18B5-E75C-4E4D-AF30-9E2C87021E6A}" destId="{16BFEE67-5937-49D6-9FC5-EAA4995791E5}" srcOrd="1" destOrd="0" presId="urn:microsoft.com/office/officeart/2005/8/layout/vList2"/>
    <dgm:cxn modelId="{5113F31F-9CD3-41BD-8B61-4FE6172BC8BD}" type="presParOf" srcId="{FD6E18B5-E75C-4E4D-AF30-9E2C87021E6A}" destId="{C3DEE5F4-3ABA-4549-9447-2893F7DF964B}" srcOrd="2" destOrd="0" presId="urn:microsoft.com/office/officeart/2005/8/layout/vList2"/>
    <dgm:cxn modelId="{E8DB3A4F-3D19-4217-A76E-B4450C4BEA3D}" type="presParOf" srcId="{FD6E18B5-E75C-4E4D-AF30-9E2C87021E6A}" destId="{9A94C4C9-6D96-4C1D-9D6D-FAB8C89D2504}"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3F88C54-541A-4EC7-9317-0FCE5196C8A8}"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22956461-93C7-4793-AEF8-62D7C4755792}">
      <dgm:prSet/>
      <dgm:spPr/>
      <dgm:t>
        <a:bodyPr/>
        <a:lstStyle/>
        <a:p>
          <a:r>
            <a:rPr lang="zh-CN"/>
            <a:t>至少在目前，脑科学的技术和理论远未达到完全解释心理现象的程度</a:t>
          </a:r>
          <a:endParaRPr lang="en-US"/>
        </a:p>
      </dgm:t>
    </dgm:pt>
    <dgm:pt modelId="{6327136E-A6CC-4E4A-8CB9-ADA554F6E3C7}" type="parTrans" cxnId="{3BEBF22A-FD5F-42AF-B31C-487C7D843FC5}">
      <dgm:prSet/>
      <dgm:spPr/>
      <dgm:t>
        <a:bodyPr/>
        <a:lstStyle/>
        <a:p>
          <a:endParaRPr lang="en-US"/>
        </a:p>
      </dgm:t>
    </dgm:pt>
    <dgm:pt modelId="{92445CD8-F906-4B16-8A2A-8558FBFCA80A}" type="sibTrans" cxnId="{3BEBF22A-FD5F-42AF-B31C-487C7D843FC5}">
      <dgm:prSet/>
      <dgm:spPr/>
      <dgm:t>
        <a:bodyPr/>
        <a:lstStyle/>
        <a:p>
          <a:endParaRPr lang="en-US"/>
        </a:p>
      </dgm:t>
    </dgm:pt>
    <dgm:pt modelId="{CE976236-80A4-42F6-B955-1574D04B46C0}">
      <dgm:prSet/>
      <dgm:spPr/>
      <dgm:t>
        <a:bodyPr/>
        <a:lstStyle/>
        <a:p>
          <a:r>
            <a:rPr lang="zh-CN"/>
            <a:t>人们往往会高估脑科学研究的可靠程度</a:t>
          </a:r>
          <a:endParaRPr lang="en-US"/>
        </a:p>
      </dgm:t>
    </dgm:pt>
    <dgm:pt modelId="{0EAF117E-27CE-436E-92C9-106573A090C3}" type="parTrans" cxnId="{73398427-5823-4E65-A4E4-C78A05C20D9D}">
      <dgm:prSet/>
      <dgm:spPr/>
      <dgm:t>
        <a:bodyPr/>
        <a:lstStyle/>
        <a:p>
          <a:endParaRPr lang="en-US"/>
        </a:p>
      </dgm:t>
    </dgm:pt>
    <dgm:pt modelId="{C7FB70AF-857A-4072-81CF-792DD2EFBC3B}" type="sibTrans" cxnId="{73398427-5823-4E65-A4E4-C78A05C20D9D}">
      <dgm:prSet/>
      <dgm:spPr/>
      <dgm:t>
        <a:bodyPr/>
        <a:lstStyle/>
        <a:p>
          <a:endParaRPr lang="en-US"/>
        </a:p>
      </dgm:t>
    </dgm:pt>
    <dgm:pt modelId="{9D36C5F6-DEE4-4CC6-93F2-185ED54449CF}">
      <dgm:prSet/>
      <dgm:spPr/>
      <dgm:t>
        <a:bodyPr/>
        <a:lstStyle/>
        <a:p>
          <a:r>
            <a:rPr lang="zh-CN"/>
            <a:t>即使某一天脑科学达到了这样的效果，大脑也不是唯一的分析层面</a:t>
          </a:r>
          <a:endParaRPr lang="en-US"/>
        </a:p>
      </dgm:t>
    </dgm:pt>
    <dgm:pt modelId="{81F578B9-B783-48B4-9C7B-1FF8C1A5CDE4}" type="parTrans" cxnId="{4F77F427-70ED-419A-BF8D-97DA20C6A9D1}">
      <dgm:prSet/>
      <dgm:spPr/>
      <dgm:t>
        <a:bodyPr/>
        <a:lstStyle/>
        <a:p>
          <a:endParaRPr lang="en-US"/>
        </a:p>
      </dgm:t>
    </dgm:pt>
    <dgm:pt modelId="{D183890E-C74F-4132-B058-261D426DFFDD}" type="sibTrans" cxnId="{4F77F427-70ED-419A-BF8D-97DA20C6A9D1}">
      <dgm:prSet/>
      <dgm:spPr/>
      <dgm:t>
        <a:bodyPr/>
        <a:lstStyle/>
        <a:p>
          <a:endParaRPr lang="en-US"/>
        </a:p>
      </dgm:t>
    </dgm:pt>
    <dgm:pt modelId="{86567086-BB34-4B93-8410-15B5CE4C49E3}">
      <dgm:prSet/>
      <dgm:spPr/>
      <dgm:t>
        <a:bodyPr/>
        <a:lstStyle/>
        <a:p>
          <a:r>
            <a:rPr lang="zh-CN"/>
            <a:t>生物学过程可以还原为化学过程，化学过程可以还原为物理过程，所以只有物理学就够了？</a:t>
          </a:r>
          <a:endParaRPr lang="en-US"/>
        </a:p>
      </dgm:t>
    </dgm:pt>
    <dgm:pt modelId="{7270FE5E-B360-4697-9122-B426616AEBC1}" type="parTrans" cxnId="{44B26674-3157-4982-A52C-96CD03A57150}">
      <dgm:prSet/>
      <dgm:spPr/>
      <dgm:t>
        <a:bodyPr/>
        <a:lstStyle/>
        <a:p>
          <a:endParaRPr lang="en-US"/>
        </a:p>
      </dgm:t>
    </dgm:pt>
    <dgm:pt modelId="{AB98350F-8D02-4770-ACCF-28CFDFCA4EFC}" type="sibTrans" cxnId="{44B26674-3157-4982-A52C-96CD03A57150}">
      <dgm:prSet/>
      <dgm:spPr/>
      <dgm:t>
        <a:bodyPr/>
        <a:lstStyle/>
        <a:p>
          <a:endParaRPr lang="en-US"/>
        </a:p>
      </dgm:t>
    </dgm:pt>
    <dgm:pt modelId="{CC06158E-CCC3-4059-B23C-9F6A801EDAF0}">
      <dgm:prSet/>
      <dgm:spPr/>
      <dgm:t>
        <a:bodyPr/>
        <a:lstStyle/>
        <a:p>
          <a:r>
            <a:rPr lang="zh-CN"/>
            <a:t>在行为层面的分析依然是有价值的</a:t>
          </a:r>
          <a:endParaRPr lang="en-US"/>
        </a:p>
      </dgm:t>
    </dgm:pt>
    <dgm:pt modelId="{DCB32FC4-C01A-4BB7-8946-5304D3852F6A}" type="parTrans" cxnId="{2B9FAEB7-EB69-47FA-85E4-BC57275EE29C}">
      <dgm:prSet/>
      <dgm:spPr/>
      <dgm:t>
        <a:bodyPr/>
        <a:lstStyle/>
        <a:p>
          <a:endParaRPr lang="en-US"/>
        </a:p>
      </dgm:t>
    </dgm:pt>
    <dgm:pt modelId="{F5140045-260D-495F-A0D4-A38EA4AAB5B2}" type="sibTrans" cxnId="{2B9FAEB7-EB69-47FA-85E4-BC57275EE29C}">
      <dgm:prSet/>
      <dgm:spPr/>
      <dgm:t>
        <a:bodyPr/>
        <a:lstStyle/>
        <a:p>
          <a:endParaRPr lang="en-US"/>
        </a:p>
      </dgm:t>
    </dgm:pt>
    <dgm:pt modelId="{32A0CF9B-99DF-4C53-8691-9C0E0B5F2743}">
      <dgm:prSet/>
      <dgm:spPr/>
      <dgm:t>
        <a:bodyPr/>
        <a:lstStyle/>
        <a:p>
          <a:r>
            <a:rPr lang="zh-CN"/>
            <a:t>没有行为层面的指标，大脑信号只是一些无意义的数据</a:t>
          </a:r>
          <a:endParaRPr lang="en-US"/>
        </a:p>
      </dgm:t>
    </dgm:pt>
    <dgm:pt modelId="{A96C6231-CC94-4292-A864-727147CD8642}" type="parTrans" cxnId="{A3EAB1F4-8E83-4EB4-98F4-3DD3AD0FCDAE}">
      <dgm:prSet/>
      <dgm:spPr/>
      <dgm:t>
        <a:bodyPr/>
        <a:lstStyle/>
        <a:p>
          <a:endParaRPr lang="en-US"/>
        </a:p>
      </dgm:t>
    </dgm:pt>
    <dgm:pt modelId="{C9D80933-C222-484A-B4E3-0944402D4CED}" type="sibTrans" cxnId="{A3EAB1F4-8E83-4EB4-98F4-3DD3AD0FCDAE}">
      <dgm:prSet/>
      <dgm:spPr/>
      <dgm:t>
        <a:bodyPr/>
        <a:lstStyle/>
        <a:p>
          <a:endParaRPr lang="en-US"/>
        </a:p>
      </dgm:t>
    </dgm:pt>
    <dgm:pt modelId="{5E2D5A3D-7E99-41DD-9B92-1EE94F4A4705}" type="pres">
      <dgm:prSet presAssocID="{33F88C54-541A-4EC7-9317-0FCE5196C8A8}" presName="linear" presStyleCnt="0">
        <dgm:presLayoutVars>
          <dgm:animLvl val="lvl"/>
          <dgm:resizeHandles val="exact"/>
        </dgm:presLayoutVars>
      </dgm:prSet>
      <dgm:spPr/>
    </dgm:pt>
    <dgm:pt modelId="{24208BAC-5C41-437B-8C1E-CEB23AAF5F64}" type="pres">
      <dgm:prSet presAssocID="{22956461-93C7-4793-AEF8-62D7C4755792}" presName="parentText" presStyleLbl="node1" presStyleIdx="0" presStyleCnt="2">
        <dgm:presLayoutVars>
          <dgm:chMax val="0"/>
          <dgm:bulletEnabled val="1"/>
        </dgm:presLayoutVars>
      </dgm:prSet>
      <dgm:spPr/>
    </dgm:pt>
    <dgm:pt modelId="{38A4F220-0943-442B-B354-83977609F0EA}" type="pres">
      <dgm:prSet presAssocID="{22956461-93C7-4793-AEF8-62D7C4755792}" presName="childText" presStyleLbl="revTx" presStyleIdx="0" presStyleCnt="2">
        <dgm:presLayoutVars>
          <dgm:bulletEnabled val="1"/>
        </dgm:presLayoutVars>
      </dgm:prSet>
      <dgm:spPr/>
    </dgm:pt>
    <dgm:pt modelId="{C1ADCA36-7A00-4D60-A80F-53FE7BF0E539}" type="pres">
      <dgm:prSet presAssocID="{9D36C5F6-DEE4-4CC6-93F2-185ED54449CF}" presName="parentText" presStyleLbl="node1" presStyleIdx="1" presStyleCnt="2">
        <dgm:presLayoutVars>
          <dgm:chMax val="0"/>
          <dgm:bulletEnabled val="1"/>
        </dgm:presLayoutVars>
      </dgm:prSet>
      <dgm:spPr/>
    </dgm:pt>
    <dgm:pt modelId="{FBF4D663-063D-4338-ADB1-7B0C7C4E9408}" type="pres">
      <dgm:prSet presAssocID="{9D36C5F6-DEE4-4CC6-93F2-185ED54449CF}" presName="childText" presStyleLbl="revTx" presStyleIdx="1" presStyleCnt="2">
        <dgm:presLayoutVars>
          <dgm:bulletEnabled val="1"/>
        </dgm:presLayoutVars>
      </dgm:prSet>
      <dgm:spPr/>
    </dgm:pt>
  </dgm:ptLst>
  <dgm:cxnLst>
    <dgm:cxn modelId="{C9796807-0A69-4361-92F5-A360A858AD51}" type="presOf" srcId="{22956461-93C7-4793-AEF8-62D7C4755792}" destId="{24208BAC-5C41-437B-8C1E-CEB23AAF5F64}" srcOrd="0" destOrd="0" presId="urn:microsoft.com/office/officeart/2005/8/layout/vList2"/>
    <dgm:cxn modelId="{BE5C6B10-CD7F-43D5-ADAA-4B484ACB31A7}" type="presOf" srcId="{CC06158E-CCC3-4059-B23C-9F6A801EDAF0}" destId="{FBF4D663-063D-4338-ADB1-7B0C7C4E9408}" srcOrd="0" destOrd="1" presId="urn:microsoft.com/office/officeart/2005/8/layout/vList2"/>
    <dgm:cxn modelId="{0522AE18-A3FA-4926-B7DF-5EA7569E7E8C}" type="presOf" srcId="{33F88C54-541A-4EC7-9317-0FCE5196C8A8}" destId="{5E2D5A3D-7E99-41DD-9B92-1EE94F4A4705}" srcOrd="0" destOrd="0" presId="urn:microsoft.com/office/officeart/2005/8/layout/vList2"/>
    <dgm:cxn modelId="{3989BB20-1689-4618-A9F4-30E0A115CC0E}" type="presOf" srcId="{86567086-BB34-4B93-8410-15B5CE4C49E3}" destId="{FBF4D663-063D-4338-ADB1-7B0C7C4E9408}" srcOrd="0" destOrd="0" presId="urn:microsoft.com/office/officeart/2005/8/layout/vList2"/>
    <dgm:cxn modelId="{73398427-5823-4E65-A4E4-C78A05C20D9D}" srcId="{22956461-93C7-4793-AEF8-62D7C4755792}" destId="{CE976236-80A4-42F6-B955-1574D04B46C0}" srcOrd="0" destOrd="0" parTransId="{0EAF117E-27CE-436E-92C9-106573A090C3}" sibTransId="{C7FB70AF-857A-4072-81CF-792DD2EFBC3B}"/>
    <dgm:cxn modelId="{4F77F427-70ED-419A-BF8D-97DA20C6A9D1}" srcId="{33F88C54-541A-4EC7-9317-0FCE5196C8A8}" destId="{9D36C5F6-DEE4-4CC6-93F2-185ED54449CF}" srcOrd="1" destOrd="0" parTransId="{81F578B9-B783-48B4-9C7B-1FF8C1A5CDE4}" sibTransId="{D183890E-C74F-4132-B058-261D426DFFDD}"/>
    <dgm:cxn modelId="{3BEBF22A-FD5F-42AF-B31C-487C7D843FC5}" srcId="{33F88C54-541A-4EC7-9317-0FCE5196C8A8}" destId="{22956461-93C7-4793-AEF8-62D7C4755792}" srcOrd="0" destOrd="0" parTransId="{6327136E-A6CC-4E4A-8CB9-ADA554F6E3C7}" sibTransId="{92445CD8-F906-4B16-8A2A-8558FBFCA80A}"/>
    <dgm:cxn modelId="{D9725D3F-303A-49F8-A64E-358E9BDCED70}" type="presOf" srcId="{32A0CF9B-99DF-4C53-8691-9C0E0B5F2743}" destId="{FBF4D663-063D-4338-ADB1-7B0C7C4E9408}" srcOrd="0" destOrd="2" presId="urn:microsoft.com/office/officeart/2005/8/layout/vList2"/>
    <dgm:cxn modelId="{44B26674-3157-4982-A52C-96CD03A57150}" srcId="{9D36C5F6-DEE4-4CC6-93F2-185ED54449CF}" destId="{86567086-BB34-4B93-8410-15B5CE4C49E3}" srcOrd="0" destOrd="0" parTransId="{7270FE5E-B360-4697-9122-B426616AEBC1}" sibTransId="{AB98350F-8D02-4770-ACCF-28CFDFCA4EFC}"/>
    <dgm:cxn modelId="{2098D383-F436-4737-82D6-F85873065590}" type="presOf" srcId="{9D36C5F6-DEE4-4CC6-93F2-185ED54449CF}" destId="{C1ADCA36-7A00-4D60-A80F-53FE7BF0E539}" srcOrd="0" destOrd="0" presId="urn:microsoft.com/office/officeart/2005/8/layout/vList2"/>
    <dgm:cxn modelId="{AF7343AB-2871-40F8-BD24-6ED8D35C61AC}" type="presOf" srcId="{CE976236-80A4-42F6-B955-1574D04B46C0}" destId="{38A4F220-0943-442B-B354-83977609F0EA}" srcOrd="0" destOrd="0" presId="urn:microsoft.com/office/officeart/2005/8/layout/vList2"/>
    <dgm:cxn modelId="{2B9FAEB7-EB69-47FA-85E4-BC57275EE29C}" srcId="{9D36C5F6-DEE4-4CC6-93F2-185ED54449CF}" destId="{CC06158E-CCC3-4059-B23C-9F6A801EDAF0}" srcOrd="1" destOrd="0" parTransId="{DCB32FC4-C01A-4BB7-8946-5304D3852F6A}" sibTransId="{F5140045-260D-495F-A0D4-A38EA4AAB5B2}"/>
    <dgm:cxn modelId="{A3EAB1F4-8E83-4EB4-98F4-3DD3AD0FCDAE}" srcId="{9D36C5F6-DEE4-4CC6-93F2-185ED54449CF}" destId="{32A0CF9B-99DF-4C53-8691-9C0E0B5F2743}" srcOrd="2" destOrd="0" parTransId="{A96C6231-CC94-4292-A864-727147CD8642}" sibTransId="{C9D80933-C222-484A-B4E3-0944402D4CED}"/>
    <dgm:cxn modelId="{87C9E92E-901C-4AC1-A738-2D429A11FD2F}" type="presParOf" srcId="{5E2D5A3D-7E99-41DD-9B92-1EE94F4A4705}" destId="{24208BAC-5C41-437B-8C1E-CEB23AAF5F64}" srcOrd="0" destOrd="0" presId="urn:microsoft.com/office/officeart/2005/8/layout/vList2"/>
    <dgm:cxn modelId="{65DEA1A9-ECC3-4A09-89D2-9E45C9692DDB}" type="presParOf" srcId="{5E2D5A3D-7E99-41DD-9B92-1EE94F4A4705}" destId="{38A4F220-0943-442B-B354-83977609F0EA}" srcOrd="1" destOrd="0" presId="urn:microsoft.com/office/officeart/2005/8/layout/vList2"/>
    <dgm:cxn modelId="{7DD8F85E-DB56-49D4-BFBC-D9F12A52C2BF}" type="presParOf" srcId="{5E2D5A3D-7E99-41DD-9B92-1EE94F4A4705}" destId="{C1ADCA36-7A00-4D60-A80F-53FE7BF0E539}" srcOrd="2" destOrd="0" presId="urn:microsoft.com/office/officeart/2005/8/layout/vList2"/>
    <dgm:cxn modelId="{57FB9899-6786-47D7-AA10-D93CF030BBD3}" type="presParOf" srcId="{5E2D5A3D-7E99-41DD-9B92-1EE94F4A4705}" destId="{FBF4D663-063D-4338-ADB1-7B0C7C4E9408}"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F9C6D8-4502-4F47-A325-67EE7BEA7EB7}">
      <dsp:nvSpPr>
        <dsp:cNvPr id="0" name=""/>
        <dsp:cNvSpPr/>
      </dsp:nvSpPr>
      <dsp:spPr>
        <a:xfrm>
          <a:off x="0" y="956381"/>
          <a:ext cx="6513603" cy="176562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808B2B8-5A00-4355-9F86-C1700A929DD1}">
      <dsp:nvSpPr>
        <dsp:cNvPr id="0" name=""/>
        <dsp:cNvSpPr/>
      </dsp:nvSpPr>
      <dsp:spPr>
        <a:xfrm>
          <a:off x="534102" y="1353647"/>
          <a:ext cx="971095" cy="97109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07F889-86D6-433F-8E0D-4F8AD16CE8F3}">
      <dsp:nvSpPr>
        <dsp:cNvPr id="0" name=""/>
        <dsp:cNvSpPr/>
      </dsp:nvSpPr>
      <dsp:spPr>
        <a:xfrm>
          <a:off x="2039300" y="956381"/>
          <a:ext cx="4474303" cy="176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862" tIns="186862" rIns="186862" bIns="186862" numCol="1" spcCol="1270" anchor="ctr" anchorCtr="0">
          <a:noAutofit/>
        </a:bodyPr>
        <a:lstStyle/>
        <a:p>
          <a:pPr marL="0" lvl="0" indent="0" algn="l" defTabSz="977900">
            <a:lnSpc>
              <a:spcPct val="90000"/>
            </a:lnSpc>
            <a:spcBef>
              <a:spcPct val="0"/>
            </a:spcBef>
            <a:spcAft>
              <a:spcPct val="35000"/>
            </a:spcAft>
            <a:buNone/>
          </a:pPr>
          <a:r>
            <a:rPr lang="zh-CN" sz="2200" kern="1200" dirty="0"/>
            <a:t>一个人的人格到底在多大程度上是由先天（遗传）因素决定的，在多大程度上是由后天（环境，如家庭）因素决定的？</a:t>
          </a:r>
          <a:endParaRPr lang="en-US" sz="2200" kern="1200" dirty="0"/>
        </a:p>
      </dsp:txBody>
      <dsp:txXfrm>
        <a:off x="2039300" y="956381"/>
        <a:ext cx="4474303" cy="1765627"/>
      </dsp:txXfrm>
    </dsp:sp>
    <dsp:sp modelId="{9EBE8888-37FB-4EEF-A171-02FF9A4B1B6D}">
      <dsp:nvSpPr>
        <dsp:cNvPr id="0" name=""/>
        <dsp:cNvSpPr/>
      </dsp:nvSpPr>
      <dsp:spPr>
        <a:xfrm>
          <a:off x="0" y="3163416"/>
          <a:ext cx="6513603" cy="176562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7F9663F-27E3-4C0B-B45C-4FD7EF9348D7}">
      <dsp:nvSpPr>
        <dsp:cNvPr id="0" name=""/>
        <dsp:cNvSpPr/>
      </dsp:nvSpPr>
      <dsp:spPr>
        <a:xfrm>
          <a:off x="534102" y="3560682"/>
          <a:ext cx="971095" cy="97109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54EB3C-7F07-41A1-A935-F259C0CB8771}">
      <dsp:nvSpPr>
        <dsp:cNvPr id="0" name=""/>
        <dsp:cNvSpPr/>
      </dsp:nvSpPr>
      <dsp:spPr>
        <a:xfrm>
          <a:off x="2039300" y="3163416"/>
          <a:ext cx="4474303" cy="176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862" tIns="186862" rIns="186862" bIns="186862" numCol="1" spcCol="1270" anchor="ctr" anchorCtr="0">
          <a:noAutofit/>
        </a:bodyPr>
        <a:lstStyle/>
        <a:p>
          <a:pPr marL="0" lvl="0" indent="0" algn="l" defTabSz="977900">
            <a:lnSpc>
              <a:spcPct val="90000"/>
            </a:lnSpc>
            <a:spcBef>
              <a:spcPct val="0"/>
            </a:spcBef>
            <a:spcAft>
              <a:spcPct val="35000"/>
            </a:spcAft>
            <a:buNone/>
          </a:pPr>
          <a:r>
            <a:rPr lang="zh-CN" sz="2200" kern="1200"/>
            <a:t>如何科学地研究各种因素的影响力？</a:t>
          </a:r>
          <a:endParaRPr lang="en-US" sz="2200" kern="1200"/>
        </a:p>
      </dsp:txBody>
      <dsp:txXfrm>
        <a:off x="2039300" y="3163416"/>
        <a:ext cx="4474303" cy="17656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B9E5C9-FA4D-42B2-BF7E-0A135AE90F84}">
      <dsp:nvSpPr>
        <dsp:cNvPr id="0" name=""/>
        <dsp:cNvSpPr/>
      </dsp:nvSpPr>
      <dsp:spPr>
        <a:xfrm>
          <a:off x="0" y="956381"/>
          <a:ext cx="6513603" cy="176562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0E3504-C909-49F4-9BD6-98F7F13A29B8}">
      <dsp:nvSpPr>
        <dsp:cNvPr id="0" name=""/>
        <dsp:cNvSpPr/>
      </dsp:nvSpPr>
      <dsp:spPr>
        <a:xfrm>
          <a:off x="534102" y="1353647"/>
          <a:ext cx="971095" cy="97109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3FBFF48-D063-4FDC-9E45-4009706AEBE8}">
      <dsp:nvSpPr>
        <dsp:cNvPr id="0" name=""/>
        <dsp:cNvSpPr/>
      </dsp:nvSpPr>
      <dsp:spPr>
        <a:xfrm>
          <a:off x="2039300" y="956381"/>
          <a:ext cx="4474303" cy="176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862" tIns="186862" rIns="186862" bIns="186862" numCol="1" spcCol="1270" anchor="ctr" anchorCtr="0">
          <a:noAutofit/>
        </a:bodyPr>
        <a:lstStyle/>
        <a:p>
          <a:pPr marL="0" lvl="0" indent="0" algn="l" defTabSz="1111250">
            <a:lnSpc>
              <a:spcPct val="90000"/>
            </a:lnSpc>
            <a:spcBef>
              <a:spcPct val="0"/>
            </a:spcBef>
            <a:spcAft>
              <a:spcPct val="35000"/>
            </a:spcAft>
            <a:buNone/>
          </a:pPr>
          <a:r>
            <a:rPr lang="zh-CN" sz="2500" kern="1200"/>
            <a:t>通过进化论解释普遍的行为模式诞生的原因</a:t>
          </a:r>
          <a:endParaRPr lang="en-US" sz="2500" kern="1200"/>
        </a:p>
      </dsp:txBody>
      <dsp:txXfrm>
        <a:off x="2039300" y="956381"/>
        <a:ext cx="4474303" cy="1765627"/>
      </dsp:txXfrm>
    </dsp:sp>
    <dsp:sp modelId="{0AA6ECAA-375D-4918-92D6-3973CF98BEDA}">
      <dsp:nvSpPr>
        <dsp:cNvPr id="0" name=""/>
        <dsp:cNvSpPr/>
      </dsp:nvSpPr>
      <dsp:spPr>
        <a:xfrm>
          <a:off x="0" y="3163416"/>
          <a:ext cx="6513603" cy="176562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958A6D-B290-4DD5-87EE-80E6914DF986}">
      <dsp:nvSpPr>
        <dsp:cNvPr id="0" name=""/>
        <dsp:cNvSpPr/>
      </dsp:nvSpPr>
      <dsp:spPr>
        <a:xfrm>
          <a:off x="534102" y="3560682"/>
          <a:ext cx="971095" cy="97109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5920D8-225A-402D-B105-9643D8698B37}">
      <dsp:nvSpPr>
        <dsp:cNvPr id="0" name=""/>
        <dsp:cNvSpPr/>
      </dsp:nvSpPr>
      <dsp:spPr>
        <a:xfrm>
          <a:off x="2039300" y="3163416"/>
          <a:ext cx="4474303" cy="1765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862" tIns="186862" rIns="186862" bIns="186862" numCol="1" spcCol="1270" anchor="ctr" anchorCtr="0">
          <a:noAutofit/>
        </a:bodyPr>
        <a:lstStyle/>
        <a:p>
          <a:pPr marL="0" lvl="0" indent="0" algn="l" defTabSz="1111250">
            <a:lnSpc>
              <a:spcPct val="90000"/>
            </a:lnSpc>
            <a:spcBef>
              <a:spcPct val="0"/>
            </a:spcBef>
            <a:spcAft>
              <a:spcPct val="35000"/>
            </a:spcAft>
            <a:buNone/>
          </a:pPr>
          <a:r>
            <a:rPr lang="zh-CN" sz="2500" kern="1200"/>
            <a:t>一种行为越有利于个体的生存和繁衍，就越有可能传播到子代</a:t>
          </a:r>
          <a:endParaRPr lang="en-US" sz="2500" kern="1200"/>
        </a:p>
      </dsp:txBody>
      <dsp:txXfrm>
        <a:off x="2039300" y="3163416"/>
        <a:ext cx="4474303" cy="17656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96B373-89D3-4384-97EA-5ABA374DF299}">
      <dsp:nvSpPr>
        <dsp:cNvPr id="0" name=""/>
        <dsp:cNvSpPr/>
      </dsp:nvSpPr>
      <dsp:spPr>
        <a:xfrm>
          <a:off x="0" y="718"/>
          <a:ext cx="6513603" cy="168113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AA6AAF0-0C69-43BC-B9B6-87CC93D3F0DC}">
      <dsp:nvSpPr>
        <dsp:cNvPr id="0" name=""/>
        <dsp:cNvSpPr/>
      </dsp:nvSpPr>
      <dsp:spPr>
        <a:xfrm>
          <a:off x="508544" y="378974"/>
          <a:ext cx="924626" cy="92462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3E39F7C-BD17-4B29-A1DE-543F5B79C44C}">
      <dsp:nvSpPr>
        <dsp:cNvPr id="0" name=""/>
        <dsp:cNvSpPr/>
      </dsp:nvSpPr>
      <dsp:spPr>
        <a:xfrm>
          <a:off x="1941716" y="718"/>
          <a:ext cx="4571887" cy="16811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921" tIns="177921" rIns="177921" bIns="177921" numCol="1" spcCol="1270" anchor="ctr" anchorCtr="0">
          <a:noAutofit/>
        </a:bodyPr>
        <a:lstStyle/>
        <a:p>
          <a:pPr marL="0" lvl="0" indent="0" algn="l" defTabSz="1111250">
            <a:lnSpc>
              <a:spcPct val="90000"/>
            </a:lnSpc>
            <a:spcBef>
              <a:spcPct val="0"/>
            </a:spcBef>
            <a:spcAft>
              <a:spcPct val="35000"/>
            </a:spcAft>
            <a:buNone/>
          </a:pPr>
          <a:r>
            <a:rPr lang="zh-CN" sz="2500" kern="1200"/>
            <a:t>进化心理学是心理学中一个富有生命力、同时充满争议的领域</a:t>
          </a:r>
          <a:endParaRPr lang="en-US" sz="2500" kern="1200"/>
        </a:p>
      </dsp:txBody>
      <dsp:txXfrm>
        <a:off x="1941716" y="718"/>
        <a:ext cx="4571887" cy="1681139"/>
      </dsp:txXfrm>
    </dsp:sp>
    <dsp:sp modelId="{390EFB5E-6023-45F9-ACA9-0DFE082EA78A}">
      <dsp:nvSpPr>
        <dsp:cNvPr id="0" name=""/>
        <dsp:cNvSpPr/>
      </dsp:nvSpPr>
      <dsp:spPr>
        <a:xfrm>
          <a:off x="0" y="2102143"/>
          <a:ext cx="6513603" cy="168113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BD86AA-2626-4482-8F6E-507C61C14021}">
      <dsp:nvSpPr>
        <dsp:cNvPr id="0" name=""/>
        <dsp:cNvSpPr/>
      </dsp:nvSpPr>
      <dsp:spPr>
        <a:xfrm>
          <a:off x="508544" y="2480399"/>
          <a:ext cx="924626" cy="92462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37BAF4C-0BFB-4F16-9B91-0E54891F3BB2}">
      <dsp:nvSpPr>
        <dsp:cNvPr id="0" name=""/>
        <dsp:cNvSpPr/>
      </dsp:nvSpPr>
      <dsp:spPr>
        <a:xfrm>
          <a:off x="1941716" y="2102143"/>
          <a:ext cx="4571887" cy="16811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921" tIns="177921" rIns="177921" bIns="177921" numCol="1" spcCol="1270" anchor="ctr" anchorCtr="0">
          <a:noAutofit/>
        </a:bodyPr>
        <a:lstStyle/>
        <a:p>
          <a:pPr marL="0" lvl="0" indent="0" algn="l" defTabSz="1111250">
            <a:lnSpc>
              <a:spcPct val="90000"/>
            </a:lnSpc>
            <a:spcBef>
              <a:spcPct val="0"/>
            </a:spcBef>
            <a:spcAft>
              <a:spcPct val="35000"/>
            </a:spcAft>
            <a:buNone/>
          </a:pPr>
          <a:r>
            <a:rPr lang="zh-CN" sz="2500" kern="1200"/>
            <a:t>进化心理学的理论难以完全证实，但提供了重要的解释路径</a:t>
          </a:r>
          <a:endParaRPr lang="en-US" sz="2500" kern="1200"/>
        </a:p>
      </dsp:txBody>
      <dsp:txXfrm>
        <a:off x="1941716" y="2102143"/>
        <a:ext cx="4571887" cy="1681139"/>
      </dsp:txXfrm>
    </dsp:sp>
    <dsp:sp modelId="{A33BE8EC-7AB9-4DB2-BF17-947026E7E73C}">
      <dsp:nvSpPr>
        <dsp:cNvPr id="0" name=""/>
        <dsp:cNvSpPr/>
      </dsp:nvSpPr>
      <dsp:spPr>
        <a:xfrm>
          <a:off x="0" y="4203567"/>
          <a:ext cx="6513603" cy="168113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B925D7-8E09-4F64-A37B-08C9ABD14C86}">
      <dsp:nvSpPr>
        <dsp:cNvPr id="0" name=""/>
        <dsp:cNvSpPr/>
      </dsp:nvSpPr>
      <dsp:spPr>
        <a:xfrm>
          <a:off x="508544" y="4581824"/>
          <a:ext cx="924626" cy="92462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D5932C3-438F-4F43-A560-54D0DC10DC60}">
      <dsp:nvSpPr>
        <dsp:cNvPr id="0" name=""/>
        <dsp:cNvSpPr/>
      </dsp:nvSpPr>
      <dsp:spPr>
        <a:xfrm>
          <a:off x="1941716" y="4203567"/>
          <a:ext cx="4571887" cy="16811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921" tIns="177921" rIns="177921" bIns="177921" numCol="1" spcCol="1270" anchor="ctr" anchorCtr="0">
          <a:noAutofit/>
        </a:bodyPr>
        <a:lstStyle/>
        <a:p>
          <a:pPr marL="0" lvl="0" indent="0" algn="l" defTabSz="1111250">
            <a:lnSpc>
              <a:spcPct val="90000"/>
            </a:lnSpc>
            <a:spcBef>
              <a:spcPct val="0"/>
            </a:spcBef>
            <a:spcAft>
              <a:spcPct val="35000"/>
            </a:spcAft>
            <a:buNone/>
          </a:pPr>
          <a:r>
            <a:rPr lang="zh-CN" sz="2500" kern="1200"/>
            <a:t>避免误读和滥用 </a:t>
          </a:r>
          <a:endParaRPr lang="en-US" sz="2500" kern="1200"/>
        </a:p>
      </dsp:txBody>
      <dsp:txXfrm>
        <a:off x="1941716" y="4203567"/>
        <a:ext cx="4571887" cy="168113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14465B-7D9A-4357-99B9-4E97D1F452D0}">
      <dsp:nvSpPr>
        <dsp:cNvPr id="0" name=""/>
        <dsp:cNvSpPr/>
      </dsp:nvSpPr>
      <dsp:spPr>
        <a:xfrm>
          <a:off x="0" y="140113"/>
          <a:ext cx="6513603" cy="155843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zh-CN" sz="3600" kern="1200"/>
            <a:t>心理学的生物学取向近年来迅猛发展</a:t>
          </a:r>
          <a:endParaRPr lang="en-US" sz="3600" kern="1200"/>
        </a:p>
      </dsp:txBody>
      <dsp:txXfrm>
        <a:off x="76077" y="216190"/>
        <a:ext cx="6361449" cy="1406285"/>
      </dsp:txXfrm>
    </dsp:sp>
    <dsp:sp modelId="{C3DEE5F4-3ABA-4549-9447-2893F7DF964B}">
      <dsp:nvSpPr>
        <dsp:cNvPr id="0" name=""/>
        <dsp:cNvSpPr/>
      </dsp:nvSpPr>
      <dsp:spPr>
        <a:xfrm>
          <a:off x="0" y="1802233"/>
          <a:ext cx="6513603" cy="1558439"/>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zh-CN" sz="3600" kern="1200"/>
            <a:t>一些人甚至认为心理学作为一个独立的领域注定消失</a:t>
          </a:r>
          <a:endParaRPr lang="en-US" sz="3600" kern="1200"/>
        </a:p>
      </dsp:txBody>
      <dsp:txXfrm>
        <a:off x="76077" y="1878310"/>
        <a:ext cx="6361449" cy="1406285"/>
      </dsp:txXfrm>
    </dsp:sp>
    <dsp:sp modelId="{9A94C4C9-6D96-4C1D-9D6D-FAB8C89D2504}">
      <dsp:nvSpPr>
        <dsp:cNvPr id="0" name=""/>
        <dsp:cNvSpPr/>
      </dsp:nvSpPr>
      <dsp:spPr>
        <a:xfrm>
          <a:off x="0" y="3360672"/>
          <a:ext cx="6513603" cy="2384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807" tIns="45720" rIns="256032" bIns="45720" numCol="1" spcCol="1270" anchor="t" anchorCtr="0">
          <a:noAutofit/>
        </a:bodyPr>
        <a:lstStyle/>
        <a:p>
          <a:pPr marL="285750" lvl="1" indent="-285750" algn="l" defTabSz="1244600">
            <a:lnSpc>
              <a:spcPct val="90000"/>
            </a:lnSpc>
            <a:spcBef>
              <a:spcPct val="0"/>
            </a:spcBef>
            <a:spcAft>
              <a:spcPct val="20000"/>
            </a:spcAft>
            <a:buChar char="•"/>
          </a:pPr>
          <a:r>
            <a:rPr lang="zh-CN" sz="2800" kern="1200"/>
            <a:t>生物学还原主义（</a:t>
          </a:r>
          <a:r>
            <a:rPr lang="en-US" sz="2800" kern="1200"/>
            <a:t>biological reductionism</a:t>
          </a:r>
          <a:r>
            <a:rPr lang="zh-CN" sz="2800" kern="1200"/>
            <a:t>）：心理过程可以完全还原为生理过程</a:t>
          </a:r>
          <a:endParaRPr lang="en-US" sz="2800" kern="1200"/>
        </a:p>
        <a:p>
          <a:pPr marL="285750" lvl="1" indent="-285750" algn="l" defTabSz="1244600">
            <a:lnSpc>
              <a:spcPct val="90000"/>
            </a:lnSpc>
            <a:spcBef>
              <a:spcPct val="0"/>
            </a:spcBef>
            <a:spcAft>
              <a:spcPct val="20000"/>
            </a:spcAft>
            <a:buChar char="•"/>
          </a:pPr>
          <a:r>
            <a:rPr lang="zh-CN" sz="2800" kern="1200"/>
            <a:t>推论：一旦搞清楚了大脑的结构和生理机制，心理学就没有存在的价值了</a:t>
          </a:r>
          <a:endParaRPr lang="en-US" sz="2800" kern="1200"/>
        </a:p>
      </dsp:txBody>
      <dsp:txXfrm>
        <a:off x="0" y="3360672"/>
        <a:ext cx="6513603" cy="23846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208BAC-5C41-437B-8C1E-CEB23AAF5F64}">
      <dsp:nvSpPr>
        <dsp:cNvPr id="0" name=""/>
        <dsp:cNvSpPr/>
      </dsp:nvSpPr>
      <dsp:spPr>
        <a:xfrm>
          <a:off x="0" y="92728"/>
          <a:ext cx="6513603" cy="134198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zh-CN" sz="3100" kern="1200"/>
            <a:t>至少在目前，脑科学的技术和理论远未达到完全解释心理现象的程度</a:t>
          </a:r>
          <a:endParaRPr lang="en-US" sz="3100" kern="1200"/>
        </a:p>
      </dsp:txBody>
      <dsp:txXfrm>
        <a:off x="65511" y="158239"/>
        <a:ext cx="6382581" cy="1210967"/>
      </dsp:txXfrm>
    </dsp:sp>
    <dsp:sp modelId="{38A4F220-0943-442B-B354-83977609F0EA}">
      <dsp:nvSpPr>
        <dsp:cNvPr id="0" name=""/>
        <dsp:cNvSpPr/>
      </dsp:nvSpPr>
      <dsp:spPr>
        <a:xfrm>
          <a:off x="0" y="1434718"/>
          <a:ext cx="6513603"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807"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zh-CN" sz="2400" kern="1200"/>
            <a:t>人们往往会高估脑科学研究的可靠程度</a:t>
          </a:r>
          <a:endParaRPr lang="en-US" sz="2400" kern="1200"/>
        </a:p>
      </dsp:txBody>
      <dsp:txXfrm>
        <a:off x="0" y="1434718"/>
        <a:ext cx="6513603" cy="513360"/>
      </dsp:txXfrm>
    </dsp:sp>
    <dsp:sp modelId="{C1ADCA36-7A00-4D60-A80F-53FE7BF0E539}">
      <dsp:nvSpPr>
        <dsp:cNvPr id="0" name=""/>
        <dsp:cNvSpPr/>
      </dsp:nvSpPr>
      <dsp:spPr>
        <a:xfrm>
          <a:off x="0" y="1948078"/>
          <a:ext cx="6513603" cy="1341989"/>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zh-CN" sz="3100" kern="1200"/>
            <a:t>即使某一天脑科学达到了这样的效果，大脑也不是唯一的分析层面</a:t>
          </a:r>
          <a:endParaRPr lang="en-US" sz="3100" kern="1200"/>
        </a:p>
      </dsp:txBody>
      <dsp:txXfrm>
        <a:off x="65511" y="2013589"/>
        <a:ext cx="6382581" cy="1210967"/>
      </dsp:txXfrm>
    </dsp:sp>
    <dsp:sp modelId="{FBF4D663-063D-4338-ADB1-7B0C7C4E9408}">
      <dsp:nvSpPr>
        <dsp:cNvPr id="0" name=""/>
        <dsp:cNvSpPr/>
      </dsp:nvSpPr>
      <dsp:spPr>
        <a:xfrm>
          <a:off x="0" y="3290068"/>
          <a:ext cx="6513603" cy="25026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807"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zh-CN" sz="2400" kern="1200"/>
            <a:t>生物学过程可以还原为化学过程，化学过程可以还原为物理过程，所以只有物理学就够了？</a:t>
          </a:r>
          <a:endParaRPr lang="en-US" sz="2400" kern="1200"/>
        </a:p>
        <a:p>
          <a:pPr marL="228600" lvl="1" indent="-228600" algn="l" defTabSz="1066800">
            <a:lnSpc>
              <a:spcPct val="90000"/>
            </a:lnSpc>
            <a:spcBef>
              <a:spcPct val="0"/>
            </a:spcBef>
            <a:spcAft>
              <a:spcPct val="20000"/>
            </a:spcAft>
            <a:buChar char="•"/>
          </a:pPr>
          <a:r>
            <a:rPr lang="zh-CN" sz="2400" kern="1200"/>
            <a:t>在行为层面的分析依然是有价值的</a:t>
          </a:r>
          <a:endParaRPr lang="en-US" sz="2400" kern="1200"/>
        </a:p>
        <a:p>
          <a:pPr marL="228600" lvl="1" indent="-228600" algn="l" defTabSz="1066800">
            <a:lnSpc>
              <a:spcPct val="90000"/>
            </a:lnSpc>
            <a:spcBef>
              <a:spcPct val="0"/>
            </a:spcBef>
            <a:spcAft>
              <a:spcPct val="20000"/>
            </a:spcAft>
            <a:buChar char="•"/>
          </a:pPr>
          <a:r>
            <a:rPr lang="zh-CN" sz="2400" kern="1200"/>
            <a:t>没有行为层面的指标，大脑信号只是一些无意义的数据</a:t>
          </a:r>
          <a:endParaRPr lang="en-US" sz="2400" kern="1200"/>
        </a:p>
      </dsp:txBody>
      <dsp:txXfrm>
        <a:off x="0" y="3290068"/>
        <a:ext cx="6513603" cy="250263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36.png>
</file>

<file path=ppt/media/image37.png>
</file>

<file path=ppt/media/image38.png>
</file>

<file path=ppt/media/image39.svg>
</file>

<file path=ppt/media/image4.png>
</file>

<file path=ppt/media/image40.png>
</file>

<file path=ppt/media/image41.svg>
</file>

<file path=ppt/media/image42.png>
</file>

<file path=ppt/media/image43.svg>
</file>

<file path=ppt/media/image5.png>
</file>

<file path=ppt/media/image6.png>
</file>

<file path=ppt/media/image7.png>
</file>

<file path=ppt/media/image8.tmp>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958E09A-9780-4AAE-95AF-6BC6BCC4DE4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C668F67-5747-4AF9-9152-029851B6FB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3B7A2FC-3D02-4D12-B4D0-A7AD24A2AF5A}"/>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5" name="页脚占位符 4">
            <a:extLst>
              <a:ext uri="{FF2B5EF4-FFF2-40B4-BE49-F238E27FC236}">
                <a16:creationId xmlns:a16="http://schemas.microsoft.com/office/drawing/2014/main" id="{601A7561-A975-478A-9963-307DAC8F884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7D6B28C-4EED-4109-8953-C0EEA3A97D72}"/>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3922844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0AD51E-3A24-44E7-9076-8E793FB9C97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75BD717-C6D4-44F9-9719-AE4695ACAA8A}"/>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57C76DA-FC01-4FD9-951B-112261524C13}"/>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5" name="页脚占位符 4">
            <a:extLst>
              <a:ext uri="{FF2B5EF4-FFF2-40B4-BE49-F238E27FC236}">
                <a16:creationId xmlns:a16="http://schemas.microsoft.com/office/drawing/2014/main" id="{60A123C2-BE15-4D0E-ACE9-87C5660C054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ED76B67-759D-4DD8-A25D-C7B8B3418CB2}"/>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682592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334C9FC-88C7-4A45-A24E-07CC74D92D4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AD29E33-5BF3-435F-B290-2D59010BECB6}"/>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E0A23365-87B2-4D3C-90DD-09EBCEA2146A}"/>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5" name="页脚占位符 4">
            <a:extLst>
              <a:ext uri="{FF2B5EF4-FFF2-40B4-BE49-F238E27FC236}">
                <a16:creationId xmlns:a16="http://schemas.microsoft.com/office/drawing/2014/main" id="{A11CA411-2775-4E14-BC6E-EC8AAA008BB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FC7B083-69C9-4C28-99EF-1FBFB2ECC462}"/>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639528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326458-8E6D-47B7-80D7-C14047F0CDE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1D0CA72-5123-424B-A478-15BBB04F938E}"/>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686090D-28E5-46BD-9D3D-B2CADF8ECC90}"/>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5" name="页脚占位符 4">
            <a:extLst>
              <a:ext uri="{FF2B5EF4-FFF2-40B4-BE49-F238E27FC236}">
                <a16:creationId xmlns:a16="http://schemas.microsoft.com/office/drawing/2014/main" id="{791C2FEB-53A5-46B0-81F4-2CCD20A788A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641484E-2AF8-4BAC-AD59-425B22F929A3}"/>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788192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E04EF7-E425-4C62-BD63-5834F3C27147}"/>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653312B-52ED-4418-8D02-E82E81E67F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19416E44-00CC-4224-873B-AFFC94CF9D8E}"/>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5" name="页脚占位符 4">
            <a:extLst>
              <a:ext uri="{FF2B5EF4-FFF2-40B4-BE49-F238E27FC236}">
                <a16:creationId xmlns:a16="http://schemas.microsoft.com/office/drawing/2014/main" id="{C54243C1-73D6-4A64-8329-7A4D7F2D709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E9FF4A6-472A-4438-8DD9-A51841CBA1E8}"/>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3884102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3F6EBB-5C49-4D40-A4FE-83C0608532F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F705276-5F3F-4ED8-AEC0-736777037653}"/>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7C3DB266-ED78-4654-A237-693AF5D51196}"/>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FE4EBBE-9DA0-4679-81F3-E4CC0F775459}"/>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6" name="页脚占位符 5">
            <a:extLst>
              <a:ext uri="{FF2B5EF4-FFF2-40B4-BE49-F238E27FC236}">
                <a16:creationId xmlns:a16="http://schemas.microsoft.com/office/drawing/2014/main" id="{106E3739-1DB3-4765-8C0B-2BEFA2851C6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FEFCFB5-1A82-4E28-8905-EEF93274D4F8}"/>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1590291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002D0C-1951-4E3F-A778-92CA8F4E89B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1742476-945E-469F-AFDC-2F3F40F23B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15EBDCC9-9A2C-48BD-91BB-C8616934C261}"/>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D11C9C21-D120-4381-97FC-6322405AD6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9A86CD6-943D-42D8-9D00-D92937591110}"/>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BC85753C-1B45-416B-BE17-CF95E2225C4A}"/>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8" name="页脚占位符 7">
            <a:extLst>
              <a:ext uri="{FF2B5EF4-FFF2-40B4-BE49-F238E27FC236}">
                <a16:creationId xmlns:a16="http://schemas.microsoft.com/office/drawing/2014/main" id="{CDE93061-9D2C-4D32-9308-71299FCD4FE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CDDF7B7-2EC6-49EE-8264-CBD5DC72D68A}"/>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1125138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4745C1-FDEF-4318-A31D-62CF363A3A3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78B88EB-D891-48A3-810C-02DBC7C8A34E}"/>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4" name="页脚占位符 3">
            <a:extLst>
              <a:ext uri="{FF2B5EF4-FFF2-40B4-BE49-F238E27FC236}">
                <a16:creationId xmlns:a16="http://schemas.microsoft.com/office/drawing/2014/main" id="{39A2F319-3D64-4A43-B5BD-6596DC3E3E4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0FAD4CB6-1B75-4B15-93F9-9805FE5A912C}"/>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4117810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2E81F8F-D404-425F-9D12-4A3F75CD1947}"/>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3" name="页脚占位符 2">
            <a:extLst>
              <a:ext uri="{FF2B5EF4-FFF2-40B4-BE49-F238E27FC236}">
                <a16:creationId xmlns:a16="http://schemas.microsoft.com/office/drawing/2014/main" id="{EE210369-F6AF-4CEC-B416-9207762EB6E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2FC9724-0317-4BDE-88C8-A2F05A593603}"/>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4203054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1B032B-964C-4967-8D0A-1F05272EB40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7041870-26A4-47C3-AECA-0A39ED5C92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0AE34579-54EB-49CB-BDB2-7B62089757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1A4D32D-D87C-40FD-AA70-5B56E440137D}"/>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6" name="页脚占位符 5">
            <a:extLst>
              <a:ext uri="{FF2B5EF4-FFF2-40B4-BE49-F238E27FC236}">
                <a16:creationId xmlns:a16="http://schemas.microsoft.com/office/drawing/2014/main" id="{E5DE30C5-98CE-45EB-AD31-9780638E72D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F450DC3-F422-47EA-B039-71B08069F125}"/>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403580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379753-33F6-4D77-8C02-DBFAAD58883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5691B8C-BA83-4D68-B757-EF6B63846F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23C34B6-39C7-4ED7-B993-6CA62306AD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59BD0437-B88C-4B41-986D-92614CA2AAB2}"/>
              </a:ext>
            </a:extLst>
          </p:cNvPr>
          <p:cNvSpPr>
            <a:spLocks noGrp="1"/>
          </p:cNvSpPr>
          <p:nvPr>
            <p:ph type="dt" sz="half" idx="10"/>
          </p:nvPr>
        </p:nvSpPr>
        <p:spPr/>
        <p:txBody>
          <a:bodyPr/>
          <a:lstStyle/>
          <a:p>
            <a:fld id="{63EC9AF0-77BE-4FC5-8A43-137A19D0D47D}" type="datetimeFigureOut">
              <a:rPr lang="zh-CN" altLang="en-US" smtClean="0"/>
              <a:t>2025/3/25</a:t>
            </a:fld>
            <a:endParaRPr lang="zh-CN" altLang="en-US"/>
          </a:p>
        </p:txBody>
      </p:sp>
      <p:sp>
        <p:nvSpPr>
          <p:cNvPr id="6" name="页脚占位符 5">
            <a:extLst>
              <a:ext uri="{FF2B5EF4-FFF2-40B4-BE49-F238E27FC236}">
                <a16:creationId xmlns:a16="http://schemas.microsoft.com/office/drawing/2014/main" id="{80C07895-537A-413B-87C7-C32FA6B0AD9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9E2C47C-22A1-47E4-992B-0EDA8EE8A3C7}"/>
              </a:ext>
            </a:extLst>
          </p:cNvPr>
          <p:cNvSpPr>
            <a:spLocks noGrp="1"/>
          </p:cNvSpPr>
          <p:nvPr>
            <p:ph type="sldNum" sz="quarter" idx="12"/>
          </p:nvPr>
        </p:nvSpPr>
        <p:spPr/>
        <p:txBody>
          <a:body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2664478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818B030-2B46-4FA3-9260-B4C3895128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790AC98-5A64-4A16-AEA8-5224A5BBF1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40A8430-CD2E-4DA5-A8FB-C4CE10496B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EC9AF0-77BE-4FC5-8A43-137A19D0D47D}" type="datetimeFigureOut">
              <a:rPr lang="zh-CN" altLang="en-US" smtClean="0"/>
              <a:t>2025/3/25</a:t>
            </a:fld>
            <a:endParaRPr lang="zh-CN" altLang="en-US"/>
          </a:p>
        </p:txBody>
      </p:sp>
      <p:sp>
        <p:nvSpPr>
          <p:cNvPr id="5" name="页脚占位符 4">
            <a:extLst>
              <a:ext uri="{FF2B5EF4-FFF2-40B4-BE49-F238E27FC236}">
                <a16:creationId xmlns:a16="http://schemas.microsoft.com/office/drawing/2014/main" id="{CEEB8B93-AE5D-47F1-A74D-FE7DB35643D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7B534E8-2988-4EF5-83B4-66F13EA032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882BCE-034F-4154-9AF2-39054A77DC59}" type="slidenum">
              <a:rPr lang="zh-CN" altLang="en-US" smtClean="0"/>
              <a:t>‹#›</a:t>
            </a:fld>
            <a:endParaRPr lang="zh-CN" altLang="en-US"/>
          </a:p>
        </p:txBody>
      </p:sp>
    </p:spTree>
    <p:extLst>
      <p:ext uri="{BB962C8B-B14F-4D97-AF65-F5344CB8AC3E}">
        <p14:creationId xmlns:p14="http://schemas.microsoft.com/office/powerpoint/2010/main" val="2899314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tags" Target="../tags/tag27.xml"/><Relationship Id="rId13" Type="http://schemas.openxmlformats.org/officeDocument/2006/relationships/tags" Target="../tags/tag32.xml"/><Relationship Id="rId18" Type="http://schemas.openxmlformats.org/officeDocument/2006/relationships/slideLayout" Target="../slideLayouts/slideLayout7.xml"/><Relationship Id="rId3" Type="http://schemas.openxmlformats.org/officeDocument/2006/relationships/tags" Target="../tags/tag22.xml"/><Relationship Id="rId7" Type="http://schemas.openxmlformats.org/officeDocument/2006/relationships/tags" Target="../tags/tag26.xml"/><Relationship Id="rId12" Type="http://schemas.openxmlformats.org/officeDocument/2006/relationships/tags" Target="../tags/tag31.xml"/><Relationship Id="rId17" Type="http://schemas.openxmlformats.org/officeDocument/2006/relationships/tags" Target="../tags/tag36.xml"/><Relationship Id="rId2" Type="http://schemas.openxmlformats.org/officeDocument/2006/relationships/tags" Target="../tags/tag21.xml"/><Relationship Id="rId16" Type="http://schemas.openxmlformats.org/officeDocument/2006/relationships/tags" Target="../tags/tag35.xml"/><Relationship Id="rId1" Type="http://schemas.openxmlformats.org/officeDocument/2006/relationships/tags" Target="../tags/tag20.xml"/><Relationship Id="rId6" Type="http://schemas.openxmlformats.org/officeDocument/2006/relationships/tags" Target="../tags/tag25.xml"/><Relationship Id="rId11" Type="http://schemas.openxmlformats.org/officeDocument/2006/relationships/tags" Target="../tags/tag30.xml"/><Relationship Id="rId5" Type="http://schemas.openxmlformats.org/officeDocument/2006/relationships/tags" Target="../tags/tag24.xml"/><Relationship Id="rId15" Type="http://schemas.openxmlformats.org/officeDocument/2006/relationships/tags" Target="../tags/tag34.xml"/><Relationship Id="rId10" Type="http://schemas.openxmlformats.org/officeDocument/2006/relationships/tags" Target="../tags/tag29.xml"/><Relationship Id="rId19" Type="http://schemas.openxmlformats.org/officeDocument/2006/relationships/image" Target="../media/image8.tmp"/><Relationship Id="rId4" Type="http://schemas.openxmlformats.org/officeDocument/2006/relationships/tags" Target="../tags/tag23.xml"/><Relationship Id="rId9" Type="http://schemas.openxmlformats.org/officeDocument/2006/relationships/tags" Target="../tags/tag28.xml"/><Relationship Id="rId14" Type="http://schemas.openxmlformats.org/officeDocument/2006/relationships/tags" Target="../tags/tag33.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wjx.cn/jq/36968801.aspx" TargetMode="External"/><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tags" Target="../tags/tag44.xml"/><Relationship Id="rId13" Type="http://schemas.openxmlformats.org/officeDocument/2006/relationships/tags" Target="../tags/tag49.xml"/><Relationship Id="rId18" Type="http://schemas.openxmlformats.org/officeDocument/2006/relationships/slideLayout" Target="../slideLayouts/slideLayout7.xml"/><Relationship Id="rId3" Type="http://schemas.openxmlformats.org/officeDocument/2006/relationships/tags" Target="../tags/tag39.xml"/><Relationship Id="rId7" Type="http://schemas.openxmlformats.org/officeDocument/2006/relationships/tags" Target="../tags/tag43.xml"/><Relationship Id="rId12" Type="http://schemas.openxmlformats.org/officeDocument/2006/relationships/tags" Target="../tags/tag48.xml"/><Relationship Id="rId17" Type="http://schemas.openxmlformats.org/officeDocument/2006/relationships/tags" Target="../tags/tag53.xml"/><Relationship Id="rId2" Type="http://schemas.openxmlformats.org/officeDocument/2006/relationships/tags" Target="../tags/tag38.xml"/><Relationship Id="rId16" Type="http://schemas.openxmlformats.org/officeDocument/2006/relationships/tags" Target="../tags/tag52.xml"/><Relationship Id="rId1" Type="http://schemas.openxmlformats.org/officeDocument/2006/relationships/tags" Target="../tags/tag37.xml"/><Relationship Id="rId6" Type="http://schemas.openxmlformats.org/officeDocument/2006/relationships/tags" Target="../tags/tag42.xml"/><Relationship Id="rId11" Type="http://schemas.openxmlformats.org/officeDocument/2006/relationships/tags" Target="../tags/tag47.xml"/><Relationship Id="rId5" Type="http://schemas.openxmlformats.org/officeDocument/2006/relationships/tags" Target="../tags/tag41.xml"/><Relationship Id="rId15" Type="http://schemas.openxmlformats.org/officeDocument/2006/relationships/tags" Target="../tags/tag51.xml"/><Relationship Id="rId10" Type="http://schemas.openxmlformats.org/officeDocument/2006/relationships/tags" Target="../tags/tag46.xml"/><Relationship Id="rId19" Type="http://schemas.openxmlformats.org/officeDocument/2006/relationships/image" Target="../media/image8.tmp"/><Relationship Id="rId4" Type="http://schemas.openxmlformats.org/officeDocument/2006/relationships/tags" Target="../tags/tag40.xml"/><Relationship Id="rId9" Type="http://schemas.openxmlformats.org/officeDocument/2006/relationships/tags" Target="../tags/tag45.xml"/><Relationship Id="rId14" Type="http://schemas.openxmlformats.org/officeDocument/2006/relationships/tags" Target="../tags/tag50.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tags" Target="../tags/tag61.xml"/><Relationship Id="rId13" Type="http://schemas.openxmlformats.org/officeDocument/2006/relationships/tags" Target="../tags/tag66.xml"/><Relationship Id="rId18" Type="http://schemas.openxmlformats.org/officeDocument/2006/relationships/slideLayout" Target="../slideLayouts/slideLayout7.xml"/><Relationship Id="rId3" Type="http://schemas.openxmlformats.org/officeDocument/2006/relationships/tags" Target="../tags/tag56.xml"/><Relationship Id="rId7" Type="http://schemas.openxmlformats.org/officeDocument/2006/relationships/tags" Target="../tags/tag60.xml"/><Relationship Id="rId12" Type="http://schemas.openxmlformats.org/officeDocument/2006/relationships/tags" Target="../tags/tag65.xml"/><Relationship Id="rId17" Type="http://schemas.openxmlformats.org/officeDocument/2006/relationships/tags" Target="../tags/tag70.xml"/><Relationship Id="rId2" Type="http://schemas.openxmlformats.org/officeDocument/2006/relationships/tags" Target="../tags/tag55.xml"/><Relationship Id="rId16" Type="http://schemas.openxmlformats.org/officeDocument/2006/relationships/tags" Target="../tags/tag69.xml"/><Relationship Id="rId20" Type="http://schemas.openxmlformats.org/officeDocument/2006/relationships/image" Target="../media/image8.tmp"/><Relationship Id="rId1" Type="http://schemas.openxmlformats.org/officeDocument/2006/relationships/tags" Target="../tags/tag54.xml"/><Relationship Id="rId6" Type="http://schemas.openxmlformats.org/officeDocument/2006/relationships/tags" Target="../tags/tag59.xml"/><Relationship Id="rId11" Type="http://schemas.openxmlformats.org/officeDocument/2006/relationships/tags" Target="../tags/tag64.xml"/><Relationship Id="rId5" Type="http://schemas.openxmlformats.org/officeDocument/2006/relationships/tags" Target="../tags/tag58.xml"/><Relationship Id="rId15" Type="http://schemas.openxmlformats.org/officeDocument/2006/relationships/tags" Target="../tags/tag68.xml"/><Relationship Id="rId10" Type="http://schemas.openxmlformats.org/officeDocument/2006/relationships/tags" Target="../tags/tag63.xml"/><Relationship Id="rId19" Type="http://schemas.openxmlformats.org/officeDocument/2006/relationships/image" Target="../media/image35.jpeg"/><Relationship Id="rId4" Type="http://schemas.openxmlformats.org/officeDocument/2006/relationships/tags" Target="../tags/tag57.xml"/><Relationship Id="rId9" Type="http://schemas.openxmlformats.org/officeDocument/2006/relationships/tags" Target="../tags/tag62.xml"/><Relationship Id="rId14" Type="http://schemas.openxmlformats.org/officeDocument/2006/relationships/tags" Target="../tags/tag67.xml"/></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5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3" Type="http://schemas.openxmlformats.org/officeDocument/2006/relationships/tags" Target="../tags/tag3.xml"/><Relationship Id="rId21" Type="http://schemas.openxmlformats.org/officeDocument/2006/relationships/image" Target="../media/image8.tmp"/><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slideLayout" Target="../slideLayouts/slideLayout7.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19" Type="http://schemas.openxmlformats.org/officeDocument/2006/relationships/tags" Target="../tags/tag19.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B827B5-369C-47FC-8C92-CCEF6E13DB00}"/>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39A72CE9-F8AA-4D5B-A99E-C4DE1E0AB808}"/>
              </a:ext>
            </a:extLst>
          </p:cNvPr>
          <p:cNvSpPr>
            <a:spLocks noGrp="1"/>
          </p:cNvSpPr>
          <p:nvPr>
            <p:ph idx="1"/>
          </p:nvPr>
        </p:nvSpPr>
        <p:spPr/>
        <p:txBody>
          <a:bodyPr/>
          <a:lstStyle/>
          <a:p>
            <a:endParaRPr lang="zh-CN" altLang="en-US"/>
          </a:p>
        </p:txBody>
      </p:sp>
      <p:pic>
        <p:nvPicPr>
          <p:cNvPr id="4" name="Picture 2" descr="“personality”的图片搜索结果">
            <a:extLst>
              <a:ext uri="{FF2B5EF4-FFF2-40B4-BE49-F238E27FC236}">
                <a16:creationId xmlns:a16="http://schemas.microsoft.com/office/drawing/2014/main" id="{A892E97E-875B-4284-AC4C-60D257ED50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733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D27FD8E8-4FEC-4467-9D60-0C5F012581A5}"/>
              </a:ext>
            </a:extLst>
          </p:cNvPr>
          <p:cNvSpPr/>
          <p:nvPr/>
        </p:nvSpPr>
        <p:spPr>
          <a:xfrm>
            <a:off x="-110836" y="4849091"/>
            <a:ext cx="12829309" cy="1394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
            <a:extLst>
              <a:ext uri="{FF2B5EF4-FFF2-40B4-BE49-F238E27FC236}">
                <a16:creationId xmlns:a16="http://schemas.microsoft.com/office/drawing/2014/main" id="{F2F95241-DC7B-47F9-8DC1-4083EF85C556}"/>
              </a:ext>
            </a:extLst>
          </p:cNvPr>
          <p:cNvSpPr txBox="1">
            <a:spLocks/>
          </p:cNvSpPr>
          <p:nvPr/>
        </p:nvSpPr>
        <p:spPr>
          <a:xfrm>
            <a:off x="490537" y="5216813"/>
            <a:ext cx="11490135" cy="74483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600" b="1" dirty="0">
                <a:solidFill>
                  <a:schemeClr val="tx1">
                    <a:lumMod val="85000"/>
                    <a:lumOff val="15000"/>
                  </a:schemeClr>
                </a:solidFill>
              </a:rPr>
              <a:t>人格心理学 第</a:t>
            </a:r>
            <a:r>
              <a:rPr lang="en-US" altLang="zh-CN" sz="3600" b="1" dirty="0">
                <a:solidFill>
                  <a:schemeClr val="tx1">
                    <a:lumMod val="85000"/>
                    <a:lumOff val="15000"/>
                  </a:schemeClr>
                </a:solidFill>
              </a:rPr>
              <a:t>6</a:t>
            </a:r>
            <a:r>
              <a:rPr lang="zh-CN" altLang="en-US" sz="3600" b="1" dirty="0">
                <a:solidFill>
                  <a:schemeClr val="tx1">
                    <a:lumMod val="85000"/>
                    <a:lumOff val="15000"/>
                  </a:schemeClr>
                </a:solidFill>
              </a:rPr>
              <a:t>讲</a:t>
            </a:r>
            <a:br>
              <a:rPr lang="en-US" altLang="zh-CN" sz="3600" b="1" dirty="0">
                <a:solidFill>
                  <a:schemeClr val="tx1">
                    <a:lumMod val="85000"/>
                    <a:lumOff val="15000"/>
                  </a:schemeClr>
                </a:solidFill>
              </a:rPr>
            </a:br>
            <a:r>
              <a:rPr lang="zh-CN" altLang="en-US" sz="3600" b="1" dirty="0"/>
              <a:t>第</a:t>
            </a:r>
            <a:r>
              <a:rPr lang="en-US" altLang="zh-CN" sz="3600" b="1" dirty="0"/>
              <a:t>6</a:t>
            </a:r>
            <a:r>
              <a:rPr lang="zh-CN" altLang="en-US" sz="3600" b="1" dirty="0"/>
              <a:t>讲 当代流派：生物学（下）</a:t>
            </a:r>
            <a:r>
              <a:rPr lang="en-US" altLang="zh-CN" sz="3600" b="1" dirty="0"/>
              <a:t>- </a:t>
            </a:r>
            <a:r>
              <a:rPr lang="zh-CN" altLang="en-US" sz="3600" b="1" dirty="0"/>
              <a:t>人格的基因与进化基础 </a:t>
            </a:r>
            <a:endParaRPr lang="zh-CN" altLang="en-US" sz="3600" b="1" dirty="0">
              <a:solidFill>
                <a:schemeClr val="tx1">
                  <a:lumMod val="85000"/>
                  <a:lumOff val="15000"/>
                </a:schemeClr>
              </a:solidFill>
            </a:endParaRPr>
          </a:p>
        </p:txBody>
      </p:sp>
      <p:sp>
        <p:nvSpPr>
          <p:cNvPr id="7" name="矩形 6">
            <a:extLst>
              <a:ext uri="{FF2B5EF4-FFF2-40B4-BE49-F238E27FC236}">
                <a16:creationId xmlns:a16="http://schemas.microsoft.com/office/drawing/2014/main" id="{C53CE184-39C7-4D2F-A4F6-E094FDF63906}"/>
              </a:ext>
            </a:extLst>
          </p:cNvPr>
          <p:cNvSpPr/>
          <p:nvPr/>
        </p:nvSpPr>
        <p:spPr>
          <a:xfrm>
            <a:off x="-110836" y="4714154"/>
            <a:ext cx="12829309" cy="681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2937BC92-43BB-4704-B2DC-02D82F9A6A98}"/>
              </a:ext>
            </a:extLst>
          </p:cNvPr>
          <p:cNvSpPr/>
          <p:nvPr/>
        </p:nvSpPr>
        <p:spPr>
          <a:xfrm>
            <a:off x="-110836" y="6311758"/>
            <a:ext cx="12829309" cy="681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09250143"/>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7FCB1790-C230-468B-9001-3EDA323A07A1}"/>
              </a:ext>
            </a:extLst>
          </p:cNvPr>
          <p:cNvSpPr>
            <a:spLocks noGrp="1"/>
          </p:cNvSpPr>
          <p:nvPr>
            <p:ph type="title"/>
          </p:nvPr>
        </p:nvSpPr>
        <p:spPr>
          <a:xfrm>
            <a:off x="645064" y="525982"/>
            <a:ext cx="4282983" cy="1200361"/>
          </a:xfrm>
        </p:spPr>
        <p:txBody>
          <a:bodyPr anchor="b">
            <a:normAutofit/>
          </a:bodyPr>
          <a:lstStyle/>
          <a:p>
            <a:r>
              <a:rPr lang="zh-CN" altLang="en-US" sz="3600"/>
              <a:t>计算遗传度</a:t>
            </a:r>
          </a:p>
        </p:txBody>
      </p:sp>
      <p:sp>
        <p:nvSpPr>
          <p:cNvPr id="29"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2B8674A4-D2F0-475F-9C91-294CD0E9A607}"/>
              </a:ext>
            </a:extLst>
          </p:cNvPr>
          <p:cNvSpPr>
            <a:spLocks noGrp="1"/>
          </p:cNvSpPr>
          <p:nvPr>
            <p:ph idx="1"/>
          </p:nvPr>
        </p:nvSpPr>
        <p:spPr>
          <a:xfrm>
            <a:off x="645066" y="2031101"/>
            <a:ext cx="4282984" cy="3511943"/>
          </a:xfrm>
        </p:spPr>
        <p:txBody>
          <a:bodyPr anchor="ctr">
            <a:normAutofit/>
          </a:bodyPr>
          <a:lstStyle/>
          <a:p>
            <a:r>
              <a:rPr lang="zh-CN" altLang="en-US" sz="1800" dirty="0"/>
              <a:t>遗传度（</a:t>
            </a:r>
            <a:r>
              <a:rPr lang="en-US" altLang="zh-CN" sz="1800" dirty="0"/>
              <a:t>heritability</a:t>
            </a:r>
            <a:r>
              <a:rPr lang="zh-CN" altLang="en-US" sz="1800" dirty="0"/>
              <a:t>）：行为的个体间变异可以归结为基因变异的比例</a:t>
            </a:r>
            <a:endParaRPr lang="en-US" altLang="zh-CN" sz="1800" dirty="0"/>
          </a:p>
          <a:p>
            <a:endParaRPr lang="en-US" altLang="zh-CN" sz="1800" dirty="0"/>
          </a:p>
          <a:p>
            <a:r>
              <a:rPr lang="zh-CN" altLang="en-US" sz="1800" dirty="0"/>
              <a:t>常用计算方法：比较同卵双生子（</a:t>
            </a:r>
            <a:r>
              <a:rPr lang="en-US" altLang="zh-CN" sz="1800" dirty="0"/>
              <a:t>monozygotic</a:t>
            </a:r>
            <a:r>
              <a:rPr lang="zh-CN" altLang="en-US" sz="1800" dirty="0"/>
              <a:t>）和异卵双生子（</a:t>
            </a:r>
            <a:r>
              <a:rPr lang="en-US" altLang="zh-CN" sz="1800" dirty="0"/>
              <a:t>dizygotic</a:t>
            </a:r>
            <a:r>
              <a:rPr lang="zh-CN" altLang="en-US" sz="1800" dirty="0"/>
              <a:t>）</a:t>
            </a:r>
            <a:endParaRPr lang="en-US" altLang="zh-CN" sz="1800" dirty="0"/>
          </a:p>
          <a:p>
            <a:pPr lvl="1"/>
            <a:r>
              <a:rPr lang="zh-CN" altLang="en-US" sz="1800" dirty="0"/>
              <a:t>同卵双生子（</a:t>
            </a:r>
            <a:r>
              <a:rPr lang="en-US" altLang="zh-CN" sz="1800" dirty="0"/>
              <a:t>MZ</a:t>
            </a:r>
            <a:r>
              <a:rPr lang="zh-CN" altLang="en-US" sz="1800" dirty="0"/>
              <a:t>）：同一个受精卵分裂而成，基因完全相同</a:t>
            </a:r>
            <a:endParaRPr lang="en-US" altLang="zh-CN" sz="1800" dirty="0"/>
          </a:p>
          <a:p>
            <a:pPr lvl="1"/>
            <a:r>
              <a:rPr lang="zh-CN" altLang="en-US" sz="1800" dirty="0"/>
              <a:t>异卵双生子（</a:t>
            </a:r>
            <a:r>
              <a:rPr lang="en-US" altLang="zh-CN" sz="1800" dirty="0"/>
              <a:t>DZ</a:t>
            </a:r>
            <a:r>
              <a:rPr lang="zh-CN" altLang="en-US" sz="1800" dirty="0"/>
              <a:t>）：不同的受精卵，平均共享</a:t>
            </a:r>
            <a:r>
              <a:rPr lang="en-US" altLang="zh-CN" sz="1800" dirty="0"/>
              <a:t>50%</a:t>
            </a:r>
            <a:r>
              <a:rPr lang="zh-CN" altLang="en-US" sz="1800" dirty="0"/>
              <a:t>的基因</a:t>
            </a:r>
          </a:p>
        </p:txBody>
      </p:sp>
      <p:sp>
        <p:nvSpPr>
          <p:cNvPr id="30"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图片 4">
            <a:extLst>
              <a:ext uri="{FF2B5EF4-FFF2-40B4-BE49-F238E27FC236}">
                <a16:creationId xmlns:a16="http://schemas.microsoft.com/office/drawing/2014/main" id="{DDCD3C28-9FAE-479A-B1F5-1FFC2BFADB21}"/>
              </a:ext>
            </a:extLst>
          </p:cNvPr>
          <p:cNvPicPr>
            <a:picLocks noChangeAspect="1"/>
          </p:cNvPicPr>
          <p:nvPr/>
        </p:nvPicPr>
        <p:blipFill rotWithShape="1">
          <a:blip r:embed="rId2"/>
          <a:srcRect r="2751" b="2"/>
          <a:stretch/>
        </p:blipFill>
        <p:spPr>
          <a:xfrm>
            <a:off x="5987738" y="650494"/>
            <a:ext cx="5628018" cy="5324142"/>
          </a:xfrm>
          <a:prstGeom prst="rect">
            <a:avLst/>
          </a:prstGeom>
        </p:spPr>
      </p:pic>
    </p:spTree>
    <p:extLst>
      <p:ext uri="{BB962C8B-B14F-4D97-AF65-F5344CB8AC3E}">
        <p14:creationId xmlns:p14="http://schemas.microsoft.com/office/powerpoint/2010/main" val="961358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DD000CD-1D5E-41BF-B87A-4E8D4A5B5432}"/>
              </a:ext>
            </a:extLst>
          </p:cNvPr>
          <p:cNvSpPr>
            <a:spLocks noGrp="1"/>
          </p:cNvSpPr>
          <p:nvPr>
            <p:ph type="title"/>
          </p:nvPr>
        </p:nvSpPr>
        <p:spPr>
          <a:xfrm>
            <a:off x="645065" y="1463040"/>
            <a:ext cx="3796306" cy="2690949"/>
          </a:xfrm>
        </p:spPr>
        <p:txBody>
          <a:bodyPr anchor="t">
            <a:normAutofit/>
          </a:bodyPr>
          <a:lstStyle/>
          <a:p>
            <a:r>
              <a:rPr lang="zh-CN" altLang="en-US" sz="4800"/>
              <a:t>遗传度的计算方法</a:t>
            </a:r>
          </a:p>
        </p:txBody>
      </p:sp>
      <p:grpSp>
        <p:nvGrpSpPr>
          <p:cNvPr id="14" name="Group 13">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5" name="Rectangle 14">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内容占位符 5">
            <a:extLst>
              <a:ext uri="{FF2B5EF4-FFF2-40B4-BE49-F238E27FC236}">
                <a16:creationId xmlns:a16="http://schemas.microsoft.com/office/drawing/2014/main" id="{B3EDE384-D4F0-4ED8-88F7-114DA4F2044D}"/>
              </a:ext>
            </a:extLst>
          </p:cNvPr>
          <p:cNvSpPr>
            <a:spLocks noGrp="1"/>
          </p:cNvSpPr>
          <p:nvPr>
            <p:ph idx="1"/>
          </p:nvPr>
        </p:nvSpPr>
        <p:spPr>
          <a:xfrm>
            <a:off x="5408617" y="1915081"/>
            <a:ext cx="5647310" cy="4300447"/>
          </a:xfrm>
        </p:spPr>
        <p:txBody>
          <a:bodyPr anchor="t">
            <a:normAutofit/>
          </a:bodyPr>
          <a:lstStyle/>
          <a:p>
            <a:r>
              <a:rPr lang="zh-CN" altLang="en-US" sz="2200" dirty="0"/>
              <a:t>其中，</a:t>
            </a:r>
            <a:r>
              <a:rPr lang="en-US" altLang="zh-CN" sz="2200" dirty="0" err="1"/>
              <a:t>r</a:t>
            </a:r>
            <a:r>
              <a:rPr lang="en-US" altLang="zh-CN" sz="2200" baseline="-25000" dirty="0" err="1"/>
              <a:t>MZ</a:t>
            </a:r>
            <a:r>
              <a:rPr lang="zh-CN" altLang="en-US" sz="2200" dirty="0"/>
              <a:t>为同卵双生子的相关系数，异卵双生子为</a:t>
            </a:r>
            <a:r>
              <a:rPr lang="en-US" altLang="zh-CN" sz="2200" dirty="0" err="1"/>
              <a:t>r</a:t>
            </a:r>
            <a:r>
              <a:rPr lang="en-US" altLang="zh-CN" sz="2200" baseline="-25000" dirty="0" err="1"/>
              <a:t>DZ</a:t>
            </a:r>
            <a:r>
              <a:rPr lang="zh-CN" altLang="en-US" sz="2200" dirty="0"/>
              <a:t>的相关系数</a:t>
            </a:r>
            <a:endParaRPr lang="en-US" altLang="zh-CN" sz="2200" dirty="0"/>
          </a:p>
          <a:p>
            <a:endParaRPr lang="en-US" altLang="zh-CN" sz="2200" dirty="0"/>
          </a:p>
          <a:p>
            <a:r>
              <a:rPr lang="zh-CN" altLang="en-US" sz="2200" dirty="0"/>
              <a:t>例：</a:t>
            </a:r>
            <a:endParaRPr lang="en-US" altLang="zh-CN" sz="2200" dirty="0"/>
          </a:p>
          <a:p>
            <a:pPr lvl="1"/>
            <a:r>
              <a:rPr lang="zh-CN" altLang="en-US" sz="2200" dirty="0"/>
              <a:t>某种特质，同卵双生子相关为</a:t>
            </a:r>
            <a:r>
              <a:rPr lang="en-US" altLang="zh-CN" sz="2200" dirty="0"/>
              <a:t>0.5</a:t>
            </a:r>
            <a:r>
              <a:rPr lang="zh-CN" altLang="en-US" sz="2200" dirty="0"/>
              <a:t>，异卵双生子相关为</a:t>
            </a:r>
            <a:r>
              <a:rPr lang="en-US" altLang="zh-CN" sz="2200" dirty="0"/>
              <a:t>0.3</a:t>
            </a:r>
            <a:r>
              <a:rPr lang="zh-CN" altLang="en-US" sz="2200" dirty="0"/>
              <a:t>，</a:t>
            </a:r>
            <a:endParaRPr lang="en-US" altLang="zh-CN" sz="2200" dirty="0"/>
          </a:p>
          <a:p>
            <a:pPr lvl="1"/>
            <a:r>
              <a:rPr lang="zh-CN" altLang="en-US" sz="2200" dirty="0"/>
              <a:t>遗传度</a:t>
            </a:r>
            <a:r>
              <a:rPr lang="en-US" altLang="zh-CN" sz="2200" dirty="0"/>
              <a:t>=</a:t>
            </a:r>
            <a:r>
              <a:rPr lang="zh-CN" altLang="en-US" sz="2200" dirty="0"/>
              <a:t>（</a:t>
            </a:r>
            <a:r>
              <a:rPr lang="en-US" altLang="zh-CN" sz="2200" dirty="0"/>
              <a:t>0.5-0.3</a:t>
            </a:r>
            <a:r>
              <a:rPr lang="zh-CN" altLang="en-US" sz="2200" dirty="0"/>
              <a:t>）</a:t>
            </a:r>
            <a:r>
              <a:rPr lang="en-US" altLang="zh-CN" sz="2200" dirty="0"/>
              <a:t>*2=40%</a:t>
            </a:r>
            <a:endParaRPr lang="zh-CN" altLang="en-US" sz="2200" dirty="0"/>
          </a:p>
        </p:txBody>
      </p:sp>
      <p:sp>
        <p:nvSpPr>
          <p:cNvPr id="7" name="矩形 6">
            <a:extLst>
              <a:ext uri="{FF2B5EF4-FFF2-40B4-BE49-F238E27FC236}">
                <a16:creationId xmlns:a16="http://schemas.microsoft.com/office/drawing/2014/main" id="{D62A14A0-BBA5-4C90-8B95-B31588C1A522}"/>
              </a:ext>
            </a:extLst>
          </p:cNvPr>
          <p:cNvSpPr/>
          <p:nvPr/>
        </p:nvSpPr>
        <p:spPr>
          <a:xfrm>
            <a:off x="5758654" y="956354"/>
            <a:ext cx="6433346" cy="830997"/>
          </a:xfrm>
          <a:prstGeom prst="rect">
            <a:avLst/>
          </a:prstGeom>
        </p:spPr>
        <p:txBody>
          <a:bodyPr wrap="square">
            <a:spAutoFit/>
          </a:bodyPr>
          <a:lstStyle/>
          <a:p>
            <a:pPr>
              <a:spcAft>
                <a:spcPts val="600"/>
              </a:spcAft>
            </a:pPr>
            <a:r>
              <a:rPr lang="en-US" altLang="zh-CN" sz="4800" dirty="0">
                <a:solidFill>
                  <a:srgbClr val="222222"/>
                </a:solidFill>
                <a:latin typeface="Arial" panose="020B0604020202020204" pitchFamily="34" charset="0"/>
              </a:rPr>
              <a:t>H</a:t>
            </a:r>
            <a:r>
              <a:rPr lang="en-US" altLang="zh-CN" sz="4800" baseline="-25000" dirty="0">
                <a:solidFill>
                  <a:srgbClr val="222222"/>
                </a:solidFill>
                <a:latin typeface="Arial" panose="020B0604020202020204" pitchFamily="34" charset="0"/>
              </a:rPr>
              <a:t>b</a:t>
            </a:r>
            <a:r>
              <a:rPr lang="en-US" altLang="zh-CN" sz="4800" baseline="30000" dirty="0">
                <a:solidFill>
                  <a:srgbClr val="222222"/>
                </a:solidFill>
                <a:latin typeface="Arial" panose="020B0604020202020204" pitchFamily="34" charset="0"/>
              </a:rPr>
              <a:t>2</a:t>
            </a:r>
            <a:r>
              <a:rPr lang="en-US" altLang="zh-CN" sz="4800" dirty="0">
                <a:solidFill>
                  <a:srgbClr val="222222"/>
                </a:solidFill>
                <a:latin typeface="Arial" panose="020B0604020202020204" pitchFamily="34" charset="0"/>
              </a:rPr>
              <a:t> = 2(</a:t>
            </a:r>
            <a:r>
              <a:rPr lang="en-US" altLang="zh-CN" sz="4800" dirty="0" err="1">
                <a:solidFill>
                  <a:srgbClr val="222222"/>
                </a:solidFill>
                <a:latin typeface="Arial" panose="020B0604020202020204" pitchFamily="34" charset="0"/>
              </a:rPr>
              <a:t>r</a:t>
            </a:r>
            <a:r>
              <a:rPr lang="en-US" altLang="zh-CN" sz="4800" baseline="-25000" dirty="0" err="1">
                <a:solidFill>
                  <a:srgbClr val="222222"/>
                </a:solidFill>
                <a:latin typeface="Arial" panose="020B0604020202020204" pitchFamily="34" charset="0"/>
              </a:rPr>
              <a:t>mz</a:t>
            </a:r>
            <a:r>
              <a:rPr lang="en-US" altLang="zh-CN" sz="4800" dirty="0">
                <a:solidFill>
                  <a:srgbClr val="222222"/>
                </a:solidFill>
                <a:latin typeface="Arial" panose="020B0604020202020204" pitchFamily="34" charset="0"/>
              </a:rPr>
              <a:t> - </a:t>
            </a:r>
            <a:r>
              <a:rPr lang="en-US" altLang="zh-CN" sz="4800" dirty="0" err="1">
                <a:solidFill>
                  <a:srgbClr val="222222"/>
                </a:solidFill>
                <a:latin typeface="Arial" panose="020B0604020202020204" pitchFamily="34" charset="0"/>
              </a:rPr>
              <a:t>r</a:t>
            </a:r>
            <a:r>
              <a:rPr lang="en-US" altLang="zh-CN" sz="4800" baseline="-25000" dirty="0" err="1">
                <a:solidFill>
                  <a:srgbClr val="222222"/>
                </a:solidFill>
                <a:latin typeface="Arial" panose="020B0604020202020204" pitchFamily="34" charset="0"/>
              </a:rPr>
              <a:t>dz</a:t>
            </a:r>
            <a:r>
              <a:rPr lang="en-US" altLang="zh-CN" sz="4800" dirty="0">
                <a:solidFill>
                  <a:srgbClr val="222222"/>
                </a:solidFill>
                <a:latin typeface="Arial" panose="020B0604020202020204" pitchFamily="34" charset="0"/>
              </a:rPr>
              <a:t>)</a:t>
            </a:r>
            <a:endParaRPr lang="zh-CN" altLang="en-US" sz="4800" dirty="0"/>
          </a:p>
        </p:txBody>
      </p:sp>
    </p:spTree>
    <p:extLst>
      <p:ext uri="{BB962C8B-B14F-4D97-AF65-F5344CB8AC3E}">
        <p14:creationId xmlns:p14="http://schemas.microsoft.com/office/powerpoint/2010/main" val="28783148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59FC9F6B-8960-405C-BCEA-D184F924EC71}"/>
              </a:ext>
            </a:extLst>
          </p:cNvPr>
          <p:cNvSpPr>
            <a:spLocks noGrp="1"/>
          </p:cNvSpPr>
          <p:nvPr>
            <p:ph type="title"/>
          </p:nvPr>
        </p:nvSpPr>
        <p:spPr>
          <a:xfrm>
            <a:off x="640079" y="2053641"/>
            <a:ext cx="3669161" cy="2760098"/>
          </a:xfrm>
        </p:spPr>
        <p:txBody>
          <a:bodyPr>
            <a:normAutofit/>
          </a:bodyPr>
          <a:lstStyle/>
          <a:p>
            <a:r>
              <a:rPr lang="zh-CN" altLang="en-US" dirty="0">
                <a:solidFill>
                  <a:srgbClr val="FFFFFF"/>
                </a:solidFill>
              </a:rPr>
              <a:t>正确理解</a:t>
            </a:r>
            <a:br>
              <a:rPr lang="en-US" altLang="zh-CN" dirty="0">
                <a:solidFill>
                  <a:srgbClr val="FFFFFF"/>
                </a:solidFill>
              </a:rPr>
            </a:br>
            <a:r>
              <a:rPr lang="zh-CN" altLang="en-US" dirty="0">
                <a:solidFill>
                  <a:srgbClr val="FFFFFF"/>
                </a:solidFill>
              </a:rPr>
              <a:t>遗传度</a:t>
            </a:r>
          </a:p>
        </p:txBody>
      </p:sp>
      <p:sp>
        <p:nvSpPr>
          <p:cNvPr id="3" name="内容占位符 2">
            <a:extLst>
              <a:ext uri="{FF2B5EF4-FFF2-40B4-BE49-F238E27FC236}">
                <a16:creationId xmlns:a16="http://schemas.microsoft.com/office/drawing/2014/main" id="{D0440372-DF1A-4250-AEC4-9D2E70F0B92D}"/>
              </a:ext>
            </a:extLst>
          </p:cNvPr>
          <p:cNvSpPr>
            <a:spLocks noGrp="1"/>
          </p:cNvSpPr>
          <p:nvPr>
            <p:ph idx="1"/>
          </p:nvPr>
        </p:nvSpPr>
        <p:spPr>
          <a:xfrm>
            <a:off x="5822719" y="-1"/>
            <a:ext cx="6193790" cy="6458989"/>
          </a:xfrm>
        </p:spPr>
        <p:txBody>
          <a:bodyPr anchor="ctr">
            <a:normAutofit/>
          </a:bodyPr>
          <a:lstStyle/>
          <a:p>
            <a:r>
              <a:rPr lang="zh-CN" altLang="en-US" sz="2400" dirty="0">
                <a:solidFill>
                  <a:srgbClr val="000000"/>
                </a:solidFill>
              </a:rPr>
              <a:t>例：计算人群中拥有手臂数量遗传度，基本为</a:t>
            </a:r>
            <a:r>
              <a:rPr lang="en-US" altLang="zh-CN" sz="2400" dirty="0">
                <a:solidFill>
                  <a:srgbClr val="000000"/>
                </a:solidFill>
              </a:rPr>
              <a:t>0</a:t>
            </a:r>
            <a:r>
              <a:rPr lang="zh-CN" altLang="en-US" sz="2400" dirty="0">
                <a:solidFill>
                  <a:srgbClr val="000000"/>
                </a:solidFill>
              </a:rPr>
              <a:t>（因为大部分人都是</a:t>
            </a:r>
            <a:r>
              <a:rPr lang="en-US" altLang="zh-CN" sz="2400" dirty="0">
                <a:solidFill>
                  <a:srgbClr val="000000"/>
                </a:solidFill>
              </a:rPr>
              <a:t>2</a:t>
            </a:r>
            <a:r>
              <a:rPr lang="zh-CN" altLang="en-US" sz="2400" dirty="0">
                <a:solidFill>
                  <a:srgbClr val="000000"/>
                </a:solidFill>
              </a:rPr>
              <a:t>只手），这是否说明手臂数量完全取决于环境因素？</a:t>
            </a:r>
            <a:endParaRPr lang="en-US" altLang="zh-CN" sz="2400" dirty="0">
              <a:solidFill>
                <a:srgbClr val="000000"/>
              </a:solidFill>
            </a:endParaRPr>
          </a:p>
          <a:p>
            <a:pPr lvl="1"/>
            <a:r>
              <a:rPr lang="zh-CN" altLang="en-US" dirty="0">
                <a:solidFill>
                  <a:srgbClr val="000000"/>
                </a:solidFill>
              </a:rPr>
              <a:t>遗传度解释的不是绝对值，而是个体间的变异</a:t>
            </a:r>
            <a:endParaRPr lang="en-US" altLang="zh-CN" dirty="0">
              <a:solidFill>
                <a:srgbClr val="000000"/>
              </a:solidFill>
            </a:endParaRPr>
          </a:p>
          <a:p>
            <a:pPr lvl="1"/>
            <a:r>
              <a:rPr lang="zh-CN" altLang="en-US" dirty="0">
                <a:solidFill>
                  <a:srgbClr val="000000"/>
                </a:solidFill>
              </a:rPr>
              <a:t>低遗传度可能是因为基因影响力小，也可能是因为个体差异不存在</a:t>
            </a:r>
            <a:endParaRPr lang="en-US" altLang="zh-CN" dirty="0">
              <a:solidFill>
                <a:srgbClr val="000000"/>
              </a:solidFill>
            </a:endParaRPr>
          </a:p>
          <a:p>
            <a:pPr lvl="1"/>
            <a:r>
              <a:rPr lang="zh-CN" altLang="en-US" dirty="0">
                <a:solidFill>
                  <a:srgbClr val="000000"/>
                </a:solidFill>
              </a:rPr>
              <a:t>人与人之间的手臂数量差异，确实大部分取决于环境因素（如事故）</a:t>
            </a:r>
          </a:p>
        </p:txBody>
      </p:sp>
    </p:spTree>
    <p:extLst>
      <p:ext uri="{BB962C8B-B14F-4D97-AF65-F5344CB8AC3E}">
        <p14:creationId xmlns:p14="http://schemas.microsoft.com/office/powerpoint/2010/main" val="38212394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7">
            <a:extLst>
              <a:ext uri="{FF2B5EF4-FFF2-40B4-BE49-F238E27FC236}">
                <a16:creationId xmlns:a16="http://schemas.microsoft.com/office/drawing/2014/main" id="{7515D20E-1AB7-4E74-9236-2B72B63D60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5D22A1C8-C80E-41CF-92D1-1BA533B8AA74}"/>
              </a:ext>
            </a:extLst>
          </p:cNvPr>
          <p:cNvSpPr>
            <a:spLocks noGrp="1"/>
          </p:cNvSpPr>
          <p:nvPr>
            <p:ph type="title"/>
          </p:nvPr>
        </p:nvSpPr>
        <p:spPr>
          <a:xfrm>
            <a:off x="1045028" y="1336329"/>
            <a:ext cx="3892732" cy="4382588"/>
          </a:xfrm>
        </p:spPr>
        <p:txBody>
          <a:bodyPr anchor="ctr">
            <a:normAutofit/>
          </a:bodyPr>
          <a:lstStyle/>
          <a:p>
            <a:r>
              <a:rPr lang="zh-CN" altLang="en-US" sz="5400" dirty="0"/>
              <a:t>共享环境与非共享环境</a:t>
            </a:r>
          </a:p>
        </p:txBody>
      </p:sp>
      <p:grpSp>
        <p:nvGrpSpPr>
          <p:cNvPr id="22"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63461"/>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982976"/>
            <a:ext cx="6009366" cy="512063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5FAEB535-F15A-4B13-9B3A-FD4E220CD643}"/>
              </a:ext>
            </a:extLst>
          </p:cNvPr>
          <p:cNvSpPr>
            <a:spLocks noGrp="1"/>
          </p:cNvSpPr>
          <p:nvPr>
            <p:ph idx="1"/>
          </p:nvPr>
        </p:nvSpPr>
        <p:spPr>
          <a:xfrm>
            <a:off x="6060069" y="588183"/>
            <a:ext cx="5260848" cy="4382588"/>
          </a:xfrm>
        </p:spPr>
        <p:txBody>
          <a:bodyPr anchor="ctr">
            <a:normAutofit/>
          </a:bodyPr>
          <a:lstStyle/>
          <a:p>
            <a:r>
              <a:rPr lang="zh-CN" altLang="en-US" sz="2000" dirty="0"/>
              <a:t>不能被基因解释的变异可以归结为后天环境的影响</a:t>
            </a:r>
            <a:endParaRPr lang="en-US" altLang="zh-CN" sz="2000" dirty="0"/>
          </a:p>
          <a:p>
            <a:endParaRPr lang="en-US" altLang="zh-CN" sz="2000" dirty="0"/>
          </a:p>
          <a:p>
            <a:r>
              <a:rPr lang="zh-CN" altLang="en-US" sz="2000" dirty="0"/>
              <a:t>环境因素可以进一步分为两种</a:t>
            </a:r>
            <a:endParaRPr lang="en-US" altLang="zh-CN" sz="2000" dirty="0"/>
          </a:p>
          <a:p>
            <a:pPr lvl="1"/>
            <a:r>
              <a:rPr lang="zh-CN" altLang="en-US" sz="2000" dirty="0"/>
              <a:t>共享环境（</a:t>
            </a:r>
            <a:r>
              <a:rPr lang="en-US" altLang="zh-CN" sz="2000" dirty="0"/>
              <a:t>shared environment</a:t>
            </a:r>
            <a:r>
              <a:rPr lang="zh-CN" altLang="en-US" sz="2000" dirty="0"/>
              <a:t>）：共同抚养的孩子所面临的相同的环境因素，如父母教养方式</a:t>
            </a:r>
            <a:endParaRPr lang="en-US" altLang="zh-CN" sz="2000" dirty="0"/>
          </a:p>
          <a:p>
            <a:pPr lvl="1"/>
            <a:r>
              <a:rPr lang="zh-CN" altLang="en-US" sz="2000" dirty="0"/>
              <a:t>非共享环境（</a:t>
            </a:r>
            <a:r>
              <a:rPr lang="en-US" altLang="zh-CN" sz="2000" dirty="0"/>
              <a:t>shared environment</a:t>
            </a:r>
            <a:r>
              <a:rPr lang="zh-CN" altLang="en-US" sz="2000" dirty="0"/>
              <a:t>）：个人独特的环境因素、偶发事件等</a:t>
            </a:r>
            <a:endParaRPr lang="en-US" altLang="zh-CN" sz="2000" dirty="0"/>
          </a:p>
        </p:txBody>
      </p:sp>
    </p:spTree>
    <p:extLst>
      <p:ext uri="{BB962C8B-B14F-4D97-AF65-F5344CB8AC3E}">
        <p14:creationId xmlns:p14="http://schemas.microsoft.com/office/powerpoint/2010/main" val="1111423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E9095F-807C-4A9F-B028-303FDB47BDF0}"/>
              </a:ext>
            </a:extLst>
          </p:cNvPr>
          <p:cNvSpPr>
            <a:spLocks noGrp="1"/>
          </p:cNvSpPr>
          <p:nvPr>
            <p:ph type="title"/>
          </p:nvPr>
        </p:nvSpPr>
        <p:spPr>
          <a:xfrm>
            <a:off x="645858" y="5110423"/>
            <a:ext cx="10906061" cy="671540"/>
          </a:xfrm>
          <a:noFill/>
        </p:spPr>
        <p:txBody>
          <a:bodyPr vert="horz" lIns="91440" tIns="45720" rIns="91440" bIns="45720" rtlCol="0" anchor="ctr">
            <a:normAutofit/>
          </a:bodyPr>
          <a:lstStyle/>
          <a:p>
            <a:pPr algn="ctr"/>
            <a:r>
              <a:rPr lang="zh-CN" altLang="en-US" sz="4100"/>
              <a:t>大五人格的遗传度（</a:t>
            </a:r>
            <a:r>
              <a:rPr lang="en-US" altLang="zh-CN" sz="4100"/>
              <a:t>Bouchard &amp; McGue, 2003</a:t>
            </a:r>
            <a:r>
              <a:rPr lang="zh-CN" altLang="en-US" sz="4100"/>
              <a:t>）</a:t>
            </a:r>
          </a:p>
        </p:txBody>
      </p:sp>
      <p:sp>
        <p:nvSpPr>
          <p:cNvPr id="5" name="内容占位符 2">
            <a:extLst>
              <a:ext uri="{FF2B5EF4-FFF2-40B4-BE49-F238E27FC236}">
                <a16:creationId xmlns:a16="http://schemas.microsoft.com/office/drawing/2014/main" id="{BA126113-54A5-4912-B1B8-0D7D0D8A22F4}"/>
              </a:ext>
            </a:extLst>
          </p:cNvPr>
          <p:cNvSpPr>
            <a:spLocks noGrp="1"/>
          </p:cNvSpPr>
          <p:nvPr>
            <p:ph idx="1"/>
          </p:nvPr>
        </p:nvSpPr>
        <p:spPr>
          <a:xfrm>
            <a:off x="645858" y="5855843"/>
            <a:ext cx="10906061" cy="458470"/>
          </a:xfrm>
          <a:noFill/>
        </p:spPr>
        <p:txBody>
          <a:bodyPr vert="horz" lIns="91440" tIns="45720" rIns="91440" bIns="45720" rtlCol="0">
            <a:normAutofit/>
          </a:bodyPr>
          <a:lstStyle/>
          <a:p>
            <a:pPr marL="0" indent="0" algn="ctr">
              <a:buNone/>
            </a:pPr>
            <a:r>
              <a:rPr lang="zh-CN" altLang="en-US" sz="2400"/>
              <a:t>大五人格特质的遗传度约为</a:t>
            </a:r>
            <a:r>
              <a:rPr lang="en-US" altLang="zh-CN" sz="2400"/>
              <a:t>0.4-0.6</a:t>
            </a:r>
          </a:p>
        </p:txBody>
      </p:sp>
      <p:sp>
        <p:nvSpPr>
          <p:cNvPr id="9" name="Rectangle 9">
            <a:extLst>
              <a:ext uri="{FF2B5EF4-FFF2-40B4-BE49-F238E27FC236}">
                <a16:creationId xmlns:a16="http://schemas.microsoft.com/office/drawing/2014/main" id="{71FC7D98-7B8B-402A-90FC-F027482F21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2" cy="4822479"/>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28">
            <a:extLst>
              <a:ext uri="{FF2B5EF4-FFF2-40B4-BE49-F238E27FC236}">
                <a16:creationId xmlns:a16="http://schemas.microsoft.com/office/drawing/2014/main" id="{AD7356EA-285B-4E5D-8FEC-104659A4F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04562" y="640091"/>
            <a:ext cx="8182876" cy="388111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图片 3">
            <a:extLst>
              <a:ext uri="{FF2B5EF4-FFF2-40B4-BE49-F238E27FC236}">
                <a16:creationId xmlns:a16="http://schemas.microsoft.com/office/drawing/2014/main" id="{2CCB6127-2D4C-4A1B-982C-2023BF0BCF1B}"/>
              </a:ext>
            </a:extLst>
          </p:cNvPr>
          <p:cNvPicPr>
            <a:picLocks noChangeAspect="1"/>
          </p:cNvPicPr>
          <p:nvPr/>
        </p:nvPicPr>
        <p:blipFill rotWithShape="1">
          <a:blip r:embed="rId2"/>
          <a:srcRect r="47"/>
          <a:stretch/>
        </p:blipFill>
        <p:spPr>
          <a:xfrm>
            <a:off x="2170029" y="804672"/>
            <a:ext cx="7851943" cy="3554676"/>
          </a:xfrm>
          <a:prstGeom prst="rect">
            <a:avLst/>
          </a:prstGeom>
          <a:effectLst/>
        </p:spPr>
      </p:pic>
    </p:spTree>
    <p:extLst>
      <p:ext uri="{BB962C8B-B14F-4D97-AF65-F5344CB8AC3E}">
        <p14:creationId xmlns:p14="http://schemas.microsoft.com/office/powerpoint/2010/main" val="24806127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5C32B4F-EDF6-4F6C-985E-26C408F14123}"/>
              </a:ext>
            </a:extLst>
          </p:cNvPr>
          <p:cNvSpPr>
            <a:spLocks noGrp="1"/>
          </p:cNvSpPr>
          <p:nvPr>
            <p:ph type="title"/>
          </p:nvPr>
        </p:nvSpPr>
        <p:spPr>
          <a:xfrm>
            <a:off x="517889" y="4883544"/>
            <a:ext cx="3876086" cy="1556907"/>
          </a:xfrm>
        </p:spPr>
        <p:txBody>
          <a:bodyPr anchor="ctr">
            <a:normAutofit/>
          </a:bodyPr>
          <a:lstStyle/>
          <a:p>
            <a:r>
              <a:rPr lang="zh-CN" altLang="en-US" sz="3200"/>
              <a:t>毕生发展轨迹</a:t>
            </a:r>
            <a:r>
              <a:rPr lang="en-US" altLang="zh-CN" sz="3200"/>
              <a:t>(Briley &amp; Tucker-Drob</a:t>
            </a:r>
            <a:r>
              <a:rPr lang="zh-CN" altLang="en-US" sz="3200"/>
              <a:t>， </a:t>
            </a:r>
            <a:r>
              <a:rPr lang="en-US" altLang="zh-CN" sz="3200"/>
              <a:t>2017)</a:t>
            </a:r>
            <a:endParaRPr lang="zh-CN" altLang="en-US" sz="3200"/>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图片 4">
            <a:extLst>
              <a:ext uri="{FF2B5EF4-FFF2-40B4-BE49-F238E27FC236}">
                <a16:creationId xmlns:a16="http://schemas.microsoft.com/office/drawing/2014/main" id="{8FFA051E-B19A-42F6-A92A-CDF34090A09B}"/>
              </a:ext>
            </a:extLst>
          </p:cNvPr>
          <p:cNvPicPr>
            <a:picLocks noChangeAspect="1"/>
          </p:cNvPicPr>
          <p:nvPr/>
        </p:nvPicPr>
        <p:blipFill rotWithShape="1">
          <a:blip r:embed="rId2"/>
          <a:srcRect t="2344" b="1394"/>
          <a:stretch/>
        </p:blipFill>
        <p:spPr>
          <a:xfrm>
            <a:off x="959205" y="364142"/>
            <a:ext cx="10369645"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54F00A96-04F8-49BA-ACCF-32214BE414DA}"/>
              </a:ext>
            </a:extLst>
          </p:cNvPr>
          <p:cNvSpPr>
            <a:spLocks noGrp="1"/>
          </p:cNvSpPr>
          <p:nvPr>
            <p:ph idx="1"/>
          </p:nvPr>
        </p:nvSpPr>
        <p:spPr>
          <a:xfrm>
            <a:off x="5292028" y="4901431"/>
            <a:ext cx="4101817" cy="1556907"/>
          </a:xfrm>
        </p:spPr>
        <p:txBody>
          <a:bodyPr anchor="ctr">
            <a:normAutofit lnSpcReduction="10000"/>
          </a:bodyPr>
          <a:lstStyle/>
          <a:p>
            <a:r>
              <a:rPr lang="zh-CN" altLang="en-US" sz="1800" dirty="0"/>
              <a:t>人格特质在生命早期的遗传度较高，此后逐步下降</a:t>
            </a:r>
            <a:endParaRPr lang="en-US" altLang="zh-CN" sz="1800" dirty="0"/>
          </a:p>
          <a:p>
            <a:endParaRPr lang="en-US" altLang="zh-CN" sz="1800" dirty="0"/>
          </a:p>
          <a:p>
            <a:r>
              <a:rPr lang="zh-CN" altLang="en-US" sz="1800" dirty="0"/>
              <a:t>对比：智力的遗传度早期较低，成年后提高到</a:t>
            </a:r>
            <a:r>
              <a:rPr lang="en-US" altLang="zh-CN" sz="1800" dirty="0"/>
              <a:t>0.6-0.8</a:t>
            </a:r>
            <a:endParaRPr lang="zh-CN" altLang="en-US" sz="1800" dirty="0"/>
          </a:p>
        </p:txBody>
      </p:sp>
    </p:spTree>
    <p:extLst>
      <p:ext uri="{BB962C8B-B14F-4D97-AF65-F5344CB8AC3E}">
        <p14:creationId xmlns:p14="http://schemas.microsoft.com/office/powerpoint/2010/main" val="28205014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271C1E-DD9D-4B47-98F4-B1E3757395C3}"/>
              </a:ext>
            </a:extLst>
          </p:cNvPr>
          <p:cNvSpPr>
            <a:spLocks noGrp="1"/>
          </p:cNvSpPr>
          <p:nvPr>
            <p:ph type="title"/>
          </p:nvPr>
        </p:nvSpPr>
        <p:spPr>
          <a:xfrm>
            <a:off x="4965430" y="629268"/>
            <a:ext cx="6586491" cy="1286160"/>
          </a:xfrm>
        </p:spPr>
        <p:txBody>
          <a:bodyPr anchor="b">
            <a:normAutofit/>
          </a:bodyPr>
          <a:lstStyle/>
          <a:p>
            <a:r>
              <a:rPr lang="zh-CN" altLang="en-US" dirty="0"/>
              <a:t>原生家庭的影响有多大？</a:t>
            </a:r>
          </a:p>
        </p:txBody>
      </p:sp>
      <p:sp>
        <p:nvSpPr>
          <p:cNvPr id="3" name="内容占位符 2">
            <a:extLst>
              <a:ext uri="{FF2B5EF4-FFF2-40B4-BE49-F238E27FC236}">
                <a16:creationId xmlns:a16="http://schemas.microsoft.com/office/drawing/2014/main" id="{8B16D480-3FCB-474B-8E2B-FDC9C2257688}"/>
              </a:ext>
            </a:extLst>
          </p:cNvPr>
          <p:cNvSpPr>
            <a:spLocks noGrp="1"/>
          </p:cNvSpPr>
          <p:nvPr>
            <p:ph idx="1"/>
          </p:nvPr>
        </p:nvSpPr>
        <p:spPr>
          <a:xfrm>
            <a:off x="4965431" y="2438400"/>
            <a:ext cx="6586489" cy="3785419"/>
          </a:xfrm>
        </p:spPr>
        <p:txBody>
          <a:bodyPr>
            <a:normAutofit/>
          </a:bodyPr>
          <a:lstStyle/>
          <a:p>
            <a:r>
              <a:rPr lang="zh-CN" altLang="en-US" sz="2000" dirty="0"/>
              <a:t>人格中未被基因解释的变异，大部分取决于非共享环境</a:t>
            </a:r>
            <a:endParaRPr lang="en-US" altLang="zh-CN" sz="2000" dirty="0"/>
          </a:p>
          <a:p>
            <a:endParaRPr lang="en-US" altLang="zh-CN" sz="2000" dirty="0"/>
          </a:p>
          <a:p>
            <a:r>
              <a:rPr lang="zh-CN" altLang="en-US" sz="2000" dirty="0"/>
              <a:t>共享环境解释的比例几乎为零！</a:t>
            </a:r>
            <a:endParaRPr lang="en-US" altLang="zh-CN" sz="2000" dirty="0"/>
          </a:p>
          <a:p>
            <a:endParaRPr lang="en-US" altLang="zh-CN" sz="2000" dirty="0"/>
          </a:p>
          <a:p>
            <a:r>
              <a:rPr lang="zh-CN" altLang="en-US" sz="2000" dirty="0"/>
              <a:t>如何理解这一结果？</a:t>
            </a:r>
          </a:p>
        </p:txBody>
      </p:sp>
      <p:pic>
        <p:nvPicPr>
          <p:cNvPr id="4" name="图片 3">
            <a:extLst>
              <a:ext uri="{FF2B5EF4-FFF2-40B4-BE49-F238E27FC236}">
                <a16:creationId xmlns:a16="http://schemas.microsoft.com/office/drawing/2014/main" id="{D66F7B4F-8FE0-40F2-ADA5-F4D1B9C9E2FB}"/>
              </a:ext>
            </a:extLst>
          </p:cNvPr>
          <p:cNvPicPr>
            <a:picLocks noChangeAspect="1"/>
          </p:cNvPicPr>
          <p:nvPr/>
        </p:nvPicPr>
        <p:blipFill rotWithShape="1">
          <a:blip r:embed="rId2"/>
          <a:srcRect r="2" b="1990"/>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FB03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18840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202BC79-DBE7-4EF0-90CD-881A4E064F27}"/>
              </a:ext>
            </a:extLst>
          </p:cNvPr>
          <p:cNvSpPr>
            <a:spLocks noGrp="1"/>
          </p:cNvSpPr>
          <p:nvPr>
            <p:ph type="title"/>
          </p:nvPr>
        </p:nvSpPr>
        <p:spPr>
          <a:xfrm>
            <a:off x="686834" y="1153572"/>
            <a:ext cx="3200400" cy="4461163"/>
          </a:xfrm>
        </p:spPr>
        <p:txBody>
          <a:bodyPr>
            <a:normAutofit/>
          </a:bodyPr>
          <a:lstStyle/>
          <a:p>
            <a:r>
              <a:rPr lang="zh-CN" altLang="en-US">
                <a:solidFill>
                  <a:srgbClr val="FFFFFF"/>
                </a:solidFill>
              </a:rPr>
              <a:t>原生家庭真的没有影响吗？</a:t>
            </a:r>
          </a:p>
        </p:txBody>
      </p:sp>
      <p:sp>
        <p:nvSpPr>
          <p:cNvPr id="40" name="Arc 39">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8188D45C-ADA8-45D8-9642-F0188E1B5038}"/>
              </a:ext>
            </a:extLst>
          </p:cNvPr>
          <p:cNvSpPr>
            <a:spLocks noGrp="1"/>
          </p:cNvSpPr>
          <p:nvPr>
            <p:ph idx="1"/>
          </p:nvPr>
        </p:nvSpPr>
        <p:spPr>
          <a:xfrm>
            <a:off x="4571021" y="0"/>
            <a:ext cx="6143162" cy="5585619"/>
          </a:xfrm>
        </p:spPr>
        <p:txBody>
          <a:bodyPr anchor="ctr">
            <a:normAutofit/>
          </a:bodyPr>
          <a:lstStyle/>
          <a:p>
            <a:r>
              <a:rPr lang="zh-CN" altLang="en-US" sz="2000" dirty="0"/>
              <a:t>多年来的发展心理学研究确实发现许多家庭因素可以影响人格</a:t>
            </a:r>
            <a:endParaRPr lang="en-US" altLang="zh-CN" sz="2000" dirty="0"/>
          </a:p>
          <a:p>
            <a:pPr lvl="1"/>
            <a:r>
              <a:rPr lang="zh-CN" altLang="en-US" sz="2000" dirty="0"/>
              <a:t>不过这些研究可能存在混淆：没有排除父母和孩子的基因关联</a:t>
            </a:r>
            <a:endParaRPr lang="en-US" altLang="zh-CN" sz="2000" dirty="0"/>
          </a:p>
          <a:p>
            <a:pPr lvl="1"/>
            <a:endParaRPr lang="en-US" altLang="zh-CN" sz="2000" dirty="0"/>
          </a:p>
          <a:p>
            <a:r>
              <a:rPr lang="zh-CN" altLang="en-US" sz="2000" dirty="0"/>
              <a:t>共享环境可能无法完全体现父母的影响</a:t>
            </a:r>
            <a:endParaRPr lang="en-US" altLang="zh-CN" sz="2000" dirty="0"/>
          </a:p>
          <a:p>
            <a:pPr lvl="1"/>
            <a:r>
              <a:rPr lang="zh-CN" altLang="en-US" sz="2000" dirty="0"/>
              <a:t>优秀的父母可以根据每个孩子的情况调整自己的行为</a:t>
            </a:r>
            <a:endParaRPr lang="en-US" altLang="zh-CN" sz="2000" dirty="0"/>
          </a:p>
          <a:p>
            <a:endParaRPr lang="en-US" altLang="zh-CN" sz="2000" dirty="0"/>
          </a:p>
          <a:p>
            <a:r>
              <a:rPr lang="zh-CN" altLang="en-US" sz="2000" dirty="0"/>
              <a:t>研究方法的影响</a:t>
            </a:r>
            <a:endParaRPr lang="en-US" altLang="zh-CN" sz="2000" dirty="0"/>
          </a:p>
          <a:p>
            <a:pPr lvl="1"/>
            <a:r>
              <a:rPr lang="zh-CN" altLang="en-US" sz="2000" dirty="0"/>
              <a:t>典型的遗传度研究中，家庭的文化背景相似，使得家庭环境这个变量的范围受限，从而降低了它解释其他变量的效应（</a:t>
            </a:r>
            <a:r>
              <a:rPr lang="en-US" altLang="zh-CN" sz="2000" dirty="0" err="1"/>
              <a:t>Mandler</a:t>
            </a:r>
            <a:r>
              <a:rPr lang="en-US" altLang="zh-CN" sz="2000" dirty="0"/>
              <a:t>, 1997</a:t>
            </a:r>
            <a:r>
              <a:rPr lang="zh-CN" altLang="en-US" sz="2000" dirty="0"/>
              <a:t>）</a:t>
            </a:r>
            <a:endParaRPr lang="en-US" altLang="zh-CN" sz="2000" dirty="0"/>
          </a:p>
          <a:p>
            <a:pPr lvl="1"/>
            <a:r>
              <a:rPr lang="zh-CN" altLang="en-US" sz="2000" dirty="0"/>
              <a:t>对于一些特质（如攻击性），使用直接观察的</a:t>
            </a:r>
            <a:r>
              <a:rPr lang="en-US" altLang="zh-CN" sz="2000" dirty="0"/>
              <a:t>B</a:t>
            </a:r>
            <a:r>
              <a:rPr lang="zh-CN" altLang="en-US" sz="2000" dirty="0"/>
              <a:t>数据时，共享环境的影响会提升（</a:t>
            </a:r>
            <a:r>
              <a:rPr lang="en-US" altLang="zh-CN" sz="2000" dirty="0"/>
              <a:t>Miles &amp; Carey, 1997</a:t>
            </a:r>
            <a:r>
              <a:rPr lang="zh-CN" altLang="en-US" sz="2000" dirty="0"/>
              <a:t>）</a:t>
            </a:r>
          </a:p>
        </p:txBody>
      </p:sp>
    </p:spTree>
    <p:extLst>
      <p:ext uri="{BB962C8B-B14F-4D97-AF65-F5344CB8AC3E}">
        <p14:creationId xmlns:p14="http://schemas.microsoft.com/office/powerpoint/2010/main" val="9971596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ABB2A47A-44CF-4659-BF15-E01AADA06109}"/>
              </a:ext>
            </a:extLst>
          </p:cNvPr>
          <p:cNvSpPr>
            <a:spLocks noGrp="1"/>
          </p:cNvSpPr>
          <p:nvPr>
            <p:ph type="title"/>
          </p:nvPr>
        </p:nvSpPr>
        <p:spPr>
          <a:xfrm>
            <a:off x="686834" y="1153572"/>
            <a:ext cx="3200400" cy="4461163"/>
          </a:xfrm>
        </p:spPr>
        <p:txBody>
          <a:bodyPr>
            <a:normAutofit/>
          </a:bodyPr>
          <a:lstStyle/>
          <a:p>
            <a:r>
              <a:rPr lang="zh-CN" altLang="en-US">
                <a:solidFill>
                  <a:srgbClr val="FFFFFF"/>
                </a:solidFill>
              </a:rPr>
              <a:t>双生子研究也许会高估遗传度？</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93F47B33-A74F-440C-A5AC-37389AC486E5}"/>
              </a:ext>
            </a:extLst>
          </p:cNvPr>
          <p:cNvSpPr>
            <a:spLocks noGrp="1"/>
          </p:cNvSpPr>
          <p:nvPr>
            <p:ph idx="1"/>
          </p:nvPr>
        </p:nvSpPr>
        <p:spPr>
          <a:xfrm>
            <a:off x="4456545" y="-337331"/>
            <a:ext cx="6906491" cy="5585619"/>
          </a:xfrm>
        </p:spPr>
        <p:txBody>
          <a:bodyPr anchor="ctr">
            <a:normAutofit/>
          </a:bodyPr>
          <a:lstStyle/>
          <a:p>
            <a:r>
              <a:rPr lang="zh-CN" altLang="en-US" dirty="0"/>
              <a:t>基因的影响可能是交互、相乘的，而非简单的叠加</a:t>
            </a:r>
            <a:endParaRPr lang="en-US" altLang="zh-CN" dirty="0"/>
          </a:p>
          <a:p>
            <a:pPr lvl="1"/>
            <a:r>
              <a:rPr lang="zh-CN" altLang="en-US" dirty="0"/>
              <a:t>异卵双生子基因的重合度</a:t>
            </a:r>
            <a:r>
              <a:rPr lang="en-US" altLang="zh-CN" dirty="0"/>
              <a:t>50%</a:t>
            </a:r>
            <a:r>
              <a:rPr lang="zh-CN" altLang="en-US" dirty="0"/>
              <a:t>，二重交互作用的重合度则仅为</a:t>
            </a:r>
            <a:r>
              <a:rPr lang="en-US" altLang="zh-CN" dirty="0"/>
              <a:t>25%</a:t>
            </a:r>
          </a:p>
          <a:p>
            <a:pPr lvl="1"/>
            <a:endParaRPr lang="en-US" altLang="zh-CN" dirty="0"/>
          </a:p>
          <a:p>
            <a:r>
              <a:rPr lang="zh-CN" altLang="en-US" dirty="0"/>
              <a:t>因此，</a:t>
            </a:r>
            <a:r>
              <a:rPr lang="en-US" altLang="zh-CN" dirty="0"/>
              <a:t>MZ</a:t>
            </a:r>
            <a:r>
              <a:rPr lang="zh-CN" altLang="en-US" dirty="0"/>
              <a:t>和</a:t>
            </a:r>
            <a:r>
              <a:rPr lang="en-US" altLang="zh-CN" dirty="0"/>
              <a:t>DZ</a:t>
            </a:r>
            <a:r>
              <a:rPr lang="zh-CN" altLang="en-US" dirty="0"/>
              <a:t>的基因差异可能比估计的更大，解释相同的个体差异，那么基因的占比就会减小</a:t>
            </a:r>
          </a:p>
        </p:txBody>
      </p:sp>
    </p:spTree>
    <p:extLst>
      <p:ext uri="{BB962C8B-B14F-4D97-AF65-F5344CB8AC3E}">
        <p14:creationId xmlns:p14="http://schemas.microsoft.com/office/powerpoint/2010/main" val="2640842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标题 1">
            <a:extLst>
              <a:ext uri="{FF2B5EF4-FFF2-40B4-BE49-F238E27FC236}">
                <a16:creationId xmlns:a16="http://schemas.microsoft.com/office/drawing/2014/main" id="{BA4514F3-0545-484A-944D-05F39AF006BF}"/>
              </a:ext>
            </a:extLst>
          </p:cNvPr>
          <p:cNvSpPr>
            <a:spLocks noGrp="1"/>
          </p:cNvSpPr>
          <p:nvPr>
            <p:ph type="title"/>
          </p:nvPr>
        </p:nvSpPr>
        <p:spPr>
          <a:xfrm>
            <a:off x="777240" y="731519"/>
            <a:ext cx="2845191" cy="3237579"/>
          </a:xfrm>
        </p:spPr>
        <p:txBody>
          <a:bodyPr>
            <a:normAutofit/>
          </a:bodyPr>
          <a:lstStyle/>
          <a:p>
            <a:r>
              <a:rPr lang="zh-CN" altLang="en-US" sz="3800">
                <a:solidFill>
                  <a:srgbClr val="FFFFFF"/>
                </a:solidFill>
              </a:rPr>
              <a:t>总结</a:t>
            </a:r>
          </a:p>
        </p:txBody>
      </p:sp>
      <p:sp>
        <p:nvSpPr>
          <p:cNvPr id="13"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内容占位符 2">
            <a:extLst>
              <a:ext uri="{FF2B5EF4-FFF2-40B4-BE49-F238E27FC236}">
                <a16:creationId xmlns:a16="http://schemas.microsoft.com/office/drawing/2014/main" id="{DB1F927A-E467-4904-93BB-F6F8B8C5187B}"/>
              </a:ext>
            </a:extLst>
          </p:cNvPr>
          <p:cNvSpPr>
            <a:spLocks noGrp="1"/>
          </p:cNvSpPr>
          <p:nvPr>
            <p:ph idx="1"/>
          </p:nvPr>
        </p:nvSpPr>
        <p:spPr>
          <a:xfrm>
            <a:off x="4423350" y="132680"/>
            <a:ext cx="6087631" cy="5475129"/>
          </a:xfrm>
        </p:spPr>
        <p:txBody>
          <a:bodyPr anchor="ctr">
            <a:normAutofit/>
          </a:bodyPr>
          <a:lstStyle/>
          <a:p>
            <a:r>
              <a:rPr lang="zh-CN" altLang="en-US" sz="2600" dirty="0"/>
              <a:t>遗传度研究表明，基因对于人格有着重要的影响</a:t>
            </a:r>
            <a:endParaRPr lang="en-US" altLang="zh-CN" sz="2600" dirty="0"/>
          </a:p>
          <a:p>
            <a:endParaRPr lang="en-US" altLang="zh-CN" sz="2600" dirty="0"/>
          </a:p>
          <a:p>
            <a:r>
              <a:rPr lang="zh-CN" altLang="en-US" sz="2600" dirty="0"/>
              <a:t>原生家庭的影响没有一般公众想象的那么大</a:t>
            </a:r>
            <a:endParaRPr lang="en-US" altLang="zh-CN" sz="2600" dirty="0"/>
          </a:p>
          <a:p>
            <a:endParaRPr lang="en-US" altLang="zh-CN" sz="2600" dirty="0"/>
          </a:p>
          <a:p>
            <a:r>
              <a:rPr lang="zh-CN" altLang="en-US" sz="2600" dirty="0"/>
              <a:t>但具体的模型假设和计算方式仍然存在争议</a:t>
            </a:r>
          </a:p>
        </p:txBody>
      </p:sp>
    </p:spTree>
    <p:extLst>
      <p:ext uri="{BB962C8B-B14F-4D97-AF65-F5344CB8AC3E}">
        <p14:creationId xmlns:p14="http://schemas.microsoft.com/office/powerpoint/2010/main" val="4157608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寻找人格的生物学基础</a:t>
            </a:r>
          </a:p>
        </p:txBody>
      </p:sp>
      <p:cxnSp>
        <p:nvCxnSpPr>
          <p:cNvPr id="5" name="直接箭头连接符 4"/>
          <p:cNvCxnSpPr/>
          <p:nvPr/>
        </p:nvCxnSpPr>
        <p:spPr>
          <a:xfrm flipH="1">
            <a:off x="1264920" y="4008120"/>
            <a:ext cx="7970520" cy="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9753600" y="3715732"/>
            <a:ext cx="1965960" cy="584775"/>
          </a:xfrm>
          <a:prstGeom prst="rect">
            <a:avLst/>
          </a:prstGeom>
          <a:noFill/>
        </p:spPr>
        <p:txBody>
          <a:bodyPr wrap="square" rtlCol="0">
            <a:spAutoFit/>
          </a:bodyPr>
          <a:lstStyle/>
          <a:p>
            <a:pPr algn="ctr"/>
            <a:r>
              <a:rPr lang="zh-CN" altLang="en-US" sz="3200" b="1" dirty="0"/>
              <a:t>个体差异</a:t>
            </a:r>
          </a:p>
        </p:txBody>
      </p:sp>
      <p:sp>
        <p:nvSpPr>
          <p:cNvPr id="8" name="文本框 7"/>
          <p:cNvSpPr txBox="1"/>
          <p:nvPr/>
        </p:nvSpPr>
        <p:spPr>
          <a:xfrm>
            <a:off x="1264920" y="4300507"/>
            <a:ext cx="1965960" cy="584775"/>
          </a:xfrm>
          <a:prstGeom prst="rect">
            <a:avLst/>
          </a:prstGeom>
          <a:noFill/>
        </p:spPr>
        <p:txBody>
          <a:bodyPr wrap="square" rtlCol="0">
            <a:spAutoFit/>
          </a:bodyPr>
          <a:lstStyle/>
          <a:p>
            <a:r>
              <a:rPr lang="zh-CN" altLang="en-US" sz="3200" dirty="0"/>
              <a:t>远端解释</a:t>
            </a:r>
          </a:p>
        </p:txBody>
      </p:sp>
      <p:sp>
        <p:nvSpPr>
          <p:cNvPr id="9" name="文本框 8"/>
          <p:cNvSpPr txBox="1"/>
          <p:nvPr/>
        </p:nvSpPr>
        <p:spPr>
          <a:xfrm>
            <a:off x="7528560" y="4263269"/>
            <a:ext cx="1965960" cy="584775"/>
          </a:xfrm>
          <a:prstGeom prst="rect">
            <a:avLst/>
          </a:prstGeom>
          <a:noFill/>
        </p:spPr>
        <p:txBody>
          <a:bodyPr wrap="square" rtlCol="0">
            <a:spAutoFit/>
          </a:bodyPr>
          <a:lstStyle/>
          <a:p>
            <a:r>
              <a:rPr lang="zh-CN" altLang="en-US" sz="3200" dirty="0"/>
              <a:t>近端解释</a:t>
            </a:r>
          </a:p>
        </p:txBody>
      </p:sp>
      <p:sp>
        <p:nvSpPr>
          <p:cNvPr id="11" name="文本框 10"/>
          <p:cNvSpPr txBox="1"/>
          <p:nvPr/>
        </p:nvSpPr>
        <p:spPr>
          <a:xfrm>
            <a:off x="4405339" y="3201505"/>
            <a:ext cx="2306391" cy="584775"/>
          </a:xfrm>
          <a:prstGeom prst="rect">
            <a:avLst/>
          </a:prstGeom>
          <a:noFill/>
        </p:spPr>
        <p:txBody>
          <a:bodyPr wrap="square" rtlCol="0">
            <a:spAutoFit/>
          </a:bodyPr>
          <a:lstStyle/>
          <a:p>
            <a:r>
              <a:rPr lang="zh-CN" altLang="en-US" sz="3200" dirty="0"/>
              <a:t>基因与遗传</a:t>
            </a:r>
          </a:p>
        </p:txBody>
      </p:sp>
      <p:sp>
        <p:nvSpPr>
          <p:cNvPr id="12" name="文本框 11"/>
          <p:cNvSpPr txBox="1"/>
          <p:nvPr/>
        </p:nvSpPr>
        <p:spPr>
          <a:xfrm>
            <a:off x="7528560" y="3201505"/>
            <a:ext cx="1965960" cy="584775"/>
          </a:xfrm>
          <a:prstGeom prst="rect">
            <a:avLst/>
          </a:prstGeom>
          <a:noFill/>
        </p:spPr>
        <p:txBody>
          <a:bodyPr wrap="square" rtlCol="0">
            <a:spAutoFit/>
          </a:bodyPr>
          <a:lstStyle/>
          <a:p>
            <a:r>
              <a:rPr lang="zh-CN" altLang="en-US" sz="3200" dirty="0"/>
              <a:t>神经系统</a:t>
            </a:r>
          </a:p>
        </p:txBody>
      </p:sp>
      <p:sp>
        <p:nvSpPr>
          <p:cNvPr id="13" name="文本框 12"/>
          <p:cNvSpPr txBox="1"/>
          <p:nvPr/>
        </p:nvSpPr>
        <p:spPr>
          <a:xfrm>
            <a:off x="1729740" y="3201505"/>
            <a:ext cx="1965960" cy="584775"/>
          </a:xfrm>
          <a:prstGeom prst="rect">
            <a:avLst/>
          </a:prstGeom>
          <a:noFill/>
        </p:spPr>
        <p:txBody>
          <a:bodyPr wrap="square" rtlCol="0">
            <a:spAutoFit/>
          </a:bodyPr>
          <a:lstStyle/>
          <a:p>
            <a:r>
              <a:rPr lang="zh-CN" altLang="en-US" sz="3200" dirty="0"/>
              <a:t>演化</a:t>
            </a:r>
          </a:p>
        </p:txBody>
      </p:sp>
    </p:spTree>
    <p:extLst>
      <p:ext uri="{BB962C8B-B14F-4D97-AF65-F5344CB8AC3E}">
        <p14:creationId xmlns:p14="http://schemas.microsoft.com/office/powerpoint/2010/main" val="1293434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4C74C1C-EF2E-40CF-A712-656E694E67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7B48E76-6A31-48E7-A754-6C9DD0F2AC61}"/>
              </a:ext>
            </a:extLst>
          </p:cNvPr>
          <p:cNvSpPr>
            <a:spLocks noGrp="1"/>
          </p:cNvSpPr>
          <p:nvPr>
            <p:ph type="title"/>
          </p:nvPr>
        </p:nvSpPr>
        <p:spPr>
          <a:xfrm>
            <a:off x="5764783" y="349664"/>
            <a:ext cx="5845571" cy="1638377"/>
          </a:xfrm>
        </p:spPr>
        <p:txBody>
          <a:bodyPr anchor="b">
            <a:normAutofit/>
          </a:bodyPr>
          <a:lstStyle/>
          <a:p>
            <a:r>
              <a:rPr lang="zh-CN" altLang="en-US" sz="4800" dirty="0"/>
              <a:t>分子遗传学</a:t>
            </a:r>
          </a:p>
        </p:txBody>
      </p:sp>
      <p:sp>
        <p:nvSpPr>
          <p:cNvPr id="14" name="Rectangle 13">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6441"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998176"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5" y="399675"/>
            <a:ext cx="4647368" cy="5809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a:extLst>
              <a:ext uri="{FF2B5EF4-FFF2-40B4-BE49-F238E27FC236}">
                <a16:creationId xmlns:a16="http://schemas.microsoft.com/office/drawing/2014/main" id="{C7E193C8-C9C4-4638-BEAA-DDA81089AD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35110" y="1186882"/>
            <a:ext cx="4235516" cy="4235516"/>
          </a:xfrm>
          <a:prstGeom prst="rect">
            <a:avLst/>
          </a:prstGeom>
        </p:spPr>
      </p:pic>
      <p:sp>
        <p:nvSpPr>
          <p:cNvPr id="3" name="内容占位符 2">
            <a:extLst>
              <a:ext uri="{FF2B5EF4-FFF2-40B4-BE49-F238E27FC236}">
                <a16:creationId xmlns:a16="http://schemas.microsoft.com/office/drawing/2014/main" id="{1CB9C66F-7BF2-48CA-A988-71CF7F78D31C}"/>
              </a:ext>
            </a:extLst>
          </p:cNvPr>
          <p:cNvSpPr>
            <a:spLocks noGrp="1"/>
          </p:cNvSpPr>
          <p:nvPr>
            <p:ph idx="1"/>
          </p:nvPr>
        </p:nvSpPr>
        <p:spPr>
          <a:xfrm>
            <a:off x="5558856" y="1792789"/>
            <a:ext cx="5837750" cy="3023702"/>
          </a:xfrm>
        </p:spPr>
        <p:txBody>
          <a:bodyPr anchor="ctr">
            <a:normAutofit/>
          </a:bodyPr>
          <a:lstStyle/>
          <a:p>
            <a:r>
              <a:rPr lang="zh-CN" altLang="en-US" sz="2000" dirty="0"/>
              <a:t>遗传度研究可以告诉我们遗传因素影响人格差异的比例，但不能告诉我们影响人格的具体基因</a:t>
            </a:r>
            <a:endParaRPr lang="en-US" altLang="zh-CN" sz="2000" dirty="0"/>
          </a:p>
          <a:p>
            <a:endParaRPr lang="en-US" altLang="zh-CN" sz="2000" dirty="0"/>
          </a:p>
          <a:p>
            <a:r>
              <a:rPr lang="zh-CN" altLang="en-US" sz="2000" dirty="0"/>
              <a:t>分子遗传学（</a:t>
            </a:r>
            <a:r>
              <a:rPr lang="en-US" altLang="zh-CN" sz="2000" dirty="0"/>
              <a:t>molecular genetics</a:t>
            </a:r>
            <a:r>
              <a:rPr lang="zh-CN" altLang="en-US" sz="2000" dirty="0"/>
              <a:t>）：考察某个特质的差异是否与特定基因的个体差异有关</a:t>
            </a:r>
          </a:p>
        </p:txBody>
      </p:sp>
    </p:spTree>
    <p:extLst>
      <p:ext uri="{BB962C8B-B14F-4D97-AF65-F5344CB8AC3E}">
        <p14:creationId xmlns:p14="http://schemas.microsoft.com/office/powerpoint/2010/main" val="12695935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7E8E8C-67CC-4E60-B256-8632C3270E6E}"/>
              </a:ext>
            </a:extLst>
          </p:cNvPr>
          <p:cNvSpPr>
            <a:spLocks noGrp="1"/>
          </p:cNvSpPr>
          <p:nvPr>
            <p:ph type="title"/>
          </p:nvPr>
        </p:nvSpPr>
        <p:spPr/>
        <p:txBody>
          <a:bodyPr/>
          <a:lstStyle/>
          <a:p>
            <a:r>
              <a:rPr lang="zh-CN" altLang="en-US" dirty="0"/>
              <a:t>同性恋基因</a:t>
            </a:r>
          </a:p>
        </p:txBody>
      </p:sp>
      <p:sp>
        <p:nvSpPr>
          <p:cNvPr id="3" name="内容占位符 2">
            <a:extLst>
              <a:ext uri="{FF2B5EF4-FFF2-40B4-BE49-F238E27FC236}">
                <a16:creationId xmlns:a16="http://schemas.microsoft.com/office/drawing/2014/main" id="{2B11F903-A35D-424E-AD0B-B1FE44E99E8D}"/>
              </a:ext>
            </a:extLst>
          </p:cNvPr>
          <p:cNvSpPr>
            <a:spLocks noGrp="1"/>
          </p:cNvSpPr>
          <p:nvPr>
            <p:ph idx="1"/>
          </p:nvPr>
        </p:nvSpPr>
        <p:spPr>
          <a:xfrm>
            <a:off x="838199" y="1825625"/>
            <a:ext cx="7151255" cy="4351338"/>
          </a:xfrm>
        </p:spPr>
        <p:txBody>
          <a:bodyPr/>
          <a:lstStyle/>
          <a:p>
            <a:r>
              <a:rPr lang="zh-CN" altLang="en-US" dirty="0"/>
              <a:t>遗传度估计约为</a:t>
            </a:r>
            <a:r>
              <a:rPr lang="en-US" altLang="zh-CN" dirty="0"/>
              <a:t>0.3-0.4</a:t>
            </a:r>
            <a:r>
              <a:rPr lang="zh-CN" altLang="en-US" dirty="0"/>
              <a:t>（</a:t>
            </a:r>
            <a:r>
              <a:rPr lang="en-US" altLang="zh-CN" dirty="0" err="1"/>
              <a:t>Långström</a:t>
            </a:r>
            <a:r>
              <a:rPr lang="en-US" altLang="zh-CN" dirty="0"/>
              <a:t> et al., 2010</a:t>
            </a:r>
            <a:r>
              <a:rPr lang="zh-CN" altLang="en-US" dirty="0"/>
              <a:t>）</a:t>
            </a:r>
            <a:endParaRPr lang="en-US" altLang="zh-CN" dirty="0"/>
          </a:p>
          <a:p>
            <a:endParaRPr lang="en-US" altLang="zh-CN" dirty="0"/>
          </a:p>
          <a:p>
            <a:r>
              <a:rPr lang="en-US" altLang="zh-CN" dirty="0"/>
              <a:t>Hamer</a:t>
            </a:r>
            <a:r>
              <a:rPr lang="zh-CN" altLang="en-US" dirty="0"/>
              <a:t>（</a:t>
            </a:r>
            <a:r>
              <a:rPr lang="en-US" altLang="zh-CN" dirty="0"/>
              <a:t>1993</a:t>
            </a:r>
            <a:r>
              <a:rPr lang="zh-CN" altLang="en-US" dirty="0"/>
              <a:t>）发现</a:t>
            </a:r>
            <a:r>
              <a:rPr lang="en-US" altLang="zh-CN" dirty="0"/>
              <a:t>X</a:t>
            </a:r>
            <a:r>
              <a:rPr lang="zh-CN" altLang="en-US" dirty="0"/>
              <a:t>染色体的</a:t>
            </a:r>
            <a:r>
              <a:rPr lang="en-US" altLang="zh-CN" dirty="0"/>
              <a:t>Xq28</a:t>
            </a:r>
            <a:r>
              <a:rPr lang="zh-CN" altLang="en-US" dirty="0"/>
              <a:t>区域可能和男性的性取向有关</a:t>
            </a:r>
            <a:endParaRPr lang="en-US" altLang="zh-CN" dirty="0"/>
          </a:p>
          <a:p>
            <a:endParaRPr lang="en-US" altLang="zh-CN" dirty="0"/>
          </a:p>
          <a:p>
            <a:r>
              <a:rPr lang="zh-CN" altLang="en-US" dirty="0"/>
              <a:t>目前仍无定论</a:t>
            </a:r>
            <a:endParaRPr lang="en-US" altLang="zh-CN" dirty="0"/>
          </a:p>
        </p:txBody>
      </p:sp>
      <p:pic>
        <p:nvPicPr>
          <p:cNvPr id="1026" name="Picture 2" descr="https://upload.wikimedia.org/wikipedia/commons/thumb/c/c3/Chromosome_X_Xq28.png/220px-Chromosome_X_Xq28.png">
            <a:extLst>
              <a:ext uri="{FF2B5EF4-FFF2-40B4-BE49-F238E27FC236}">
                <a16:creationId xmlns:a16="http://schemas.microsoft.com/office/drawing/2014/main" id="{3FBD6A2B-BC60-4296-B3DC-370472CE44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73705" y="365125"/>
            <a:ext cx="1699247" cy="4533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35380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标题 1">
            <a:extLst>
              <a:ext uri="{FF2B5EF4-FFF2-40B4-BE49-F238E27FC236}">
                <a16:creationId xmlns:a16="http://schemas.microsoft.com/office/drawing/2014/main" id="{3B6EBCDA-A36C-4DB7-A739-F617B74629A4}"/>
              </a:ext>
            </a:extLst>
          </p:cNvPr>
          <p:cNvSpPr>
            <a:spLocks noGrp="1"/>
          </p:cNvSpPr>
          <p:nvPr>
            <p:ph type="title"/>
          </p:nvPr>
        </p:nvSpPr>
        <p:spPr>
          <a:xfrm>
            <a:off x="777240" y="731519"/>
            <a:ext cx="2845191" cy="3237579"/>
          </a:xfrm>
        </p:spPr>
        <p:txBody>
          <a:bodyPr>
            <a:normAutofit/>
          </a:bodyPr>
          <a:lstStyle/>
          <a:p>
            <a:r>
              <a:rPr lang="zh-CN" altLang="en-US" sz="3800" dirty="0">
                <a:solidFill>
                  <a:srgbClr val="FFFFFF"/>
                </a:solidFill>
              </a:rPr>
              <a:t>多巴胺</a:t>
            </a:r>
            <a:r>
              <a:rPr lang="en-US" altLang="zh-CN" sz="3800" dirty="0">
                <a:solidFill>
                  <a:srgbClr val="FFFFFF"/>
                </a:solidFill>
              </a:rPr>
              <a:t>D4</a:t>
            </a:r>
            <a:r>
              <a:rPr lang="zh-CN" altLang="en-US" sz="3800" dirty="0">
                <a:solidFill>
                  <a:srgbClr val="FFFFFF"/>
                </a:solidFill>
              </a:rPr>
              <a:t>受体基因</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2B68D578-354E-4A3C-BDB5-F7F6E968A1EC}"/>
              </a:ext>
            </a:extLst>
          </p:cNvPr>
          <p:cNvSpPr>
            <a:spLocks noGrp="1"/>
          </p:cNvSpPr>
          <p:nvPr>
            <p:ph idx="1"/>
          </p:nvPr>
        </p:nvSpPr>
        <p:spPr>
          <a:xfrm>
            <a:off x="4370044" y="-199829"/>
            <a:ext cx="7037591" cy="5475129"/>
          </a:xfrm>
        </p:spPr>
        <p:txBody>
          <a:bodyPr anchor="ctr">
            <a:normAutofit/>
          </a:bodyPr>
          <a:lstStyle/>
          <a:p>
            <a:r>
              <a:rPr lang="zh-CN" altLang="en-US" sz="2600" dirty="0"/>
              <a:t>多巴胺是大脑奖赏系统的一部分，多巴胺不足可能会促使人们寻求更多的外部刺激</a:t>
            </a:r>
            <a:endParaRPr lang="en-US" altLang="zh-CN" sz="2600" dirty="0"/>
          </a:p>
          <a:p>
            <a:endParaRPr lang="en-US" altLang="zh-CN" sz="2600" dirty="0"/>
          </a:p>
          <a:p>
            <a:r>
              <a:rPr lang="zh-CN" altLang="en-US" sz="2600" dirty="0"/>
              <a:t>一些研究报告</a:t>
            </a:r>
            <a:r>
              <a:rPr lang="en-US" altLang="zh-CN" sz="2600" dirty="0"/>
              <a:t>11</a:t>
            </a:r>
            <a:r>
              <a:rPr lang="zh-CN" altLang="en-US" sz="2600" dirty="0"/>
              <a:t>号染色体上位于</a:t>
            </a:r>
            <a:r>
              <a:rPr lang="en-US" altLang="zh-CN" sz="2600" dirty="0"/>
              <a:t>11p15.5</a:t>
            </a:r>
            <a:r>
              <a:rPr lang="zh-CN" altLang="en-US" sz="2600" dirty="0"/>
              <a:t>的多巴胺</a:t>
            </a:r>
            <a:r>
              <a:rPr lang="en-US" altLang="zh-CN" sz="2600" dirty="0"/>
              <a:t>D4</a:t>
            </a:r>
            <a:r>
              <a:rPr lang="zh-CN" altLang="en-US" sz="2600" dirty="0"/>
              <a:t>受体基因（</a:t>
            </a:r>
            <a:r>
              <a:rPr lang="en-US" altLang="zh-CN" sz="2600" dirty="0"/>
              <a:t>D4DR</a:t>
            </a:r>
            <a:r>
              <a:rPr lang="zh-CN" altLang="en-US" sz="2600" dirty="0"/>
              <a:t>）可以与感觉寻求有关（</a:t>
            </a:r>
            <a:r>
              <a:rPr lang="en-US" altLang="zh-CN" sz="2600" dirty="0" err="1"/>
              <a:t>Munafò</a:t>
            </a:r>
            <a:r>
              <a:rPr lang="en-US" altLang="zh-CN" sz="2600" dirty="0"/>
              <a:t> et al., 2008</a:t>
            </a:r>
            <a:r>
              <a:rPr lang="zh-CN" altLang="en-US" sz="2600" dirty="0"/>
              <a:t>）</a:t>
            </a:r>
          </a:p>
        </p:txBody>
      </p:sp>
    </p:spTree>
    <p:extLst>
      <p:ext uri="{BB962C8B-B14F-4D97-AF65-F5344CB8AC3E}">
        <p14:creationId xmlns:p14="http://schemas.microsoft.com/office/powerpoint/2010/main" val="40681494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D4C74C1C-EF2E-40CF-A712-656E694E67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881C164-E132-499A-8A71-B9C436B2A58C}"/>
              </a:ext>
            </a:extLst>
          </p:cNvPr>
          <p:cNvSpPr>
            <a:spLocks noGrp="1"/>
          </p:cNvSpPr>
          <p:nvPr>
            <p:ph type="title"/>
          </p:nvPr>
        </p:nvSpPr>
        <p:spPr>
          <a:xfrm>
            <a:off x="5764783" y="349664"/>
            <a:ext cx="5845571" cy="1638377"/>
          </a:xfrm>
        </p:spPr>
        <p:txBody>
          <a:bodyPr anchor="b">
            <a:normAutofit/>
          </a:bodyPr>
          <a:lstStyle/>
          <a:p>
            <a:r>
              <a:rPr lang="zh-CN" altLang="en-US" sz="4800"/>
              <a:t>五羟色胺转运体基因</a:t>
            </a:r>
          </a:p>
        </p:txBody>
      </p:sp>
      <p:sp>
        <p:nvSpPr>
          <p:cNvPr id="19" name="Rectangle 12">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6441"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998176"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5" y="399675"/>
            <a:ext cx="4647368" cy="5809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图片 3">
            <a:extLst>
              <a:ext uri="{FF2B5EF4-FFF2-40B4-BE49-F238E27FC236}">
                <a16:creationId xmlns:a16="http://schemas.microsoft.com/office/drawing/2014/main" id="{A424DB9A-C041-4B85-8EAB-854DBD8B3930}"/>
              </a:ext>
            </a:extLst>
          </p:cNvPr>
          <p:cNvPicPr>
            <a:picLocks noChangeAspect="1"/>
          </p:cNvPicPr>
          <p:nvPr/>
        </p:nvPicPr>
        <p:blipFill>
          <a:blip r:embed="rId2"/>
          <a:stretch>
            <a:fillRect/>
          </a:stretch>
        </p:blipFill>
        <p:spPr>
          <a:xfrm>
            <a:off x="535110" y="752830"/>
            <a:ext cx="4235516" cy="5103621"/>
          </a:xfrm>
          <a:prstGeom prst="rect">
            <a:avLst/>
          </a:prstGeom>
        </p:spPr>
      </p:pic>
      <p:sp>
        <p:nvSpPr>
          <p:cNvPr id="3" name="内容占位符 2">
            <a:extLst>
              <a:ext uri="{FF2B5EF4-FFF2-40B4-BE49-F238E27FC236}">
                <a16:creationId xmlns:a16="http://schemas.microsoft.com/office/drawing/2014/main" id="{658B8947-9983-4D9F-B9B7-0F51502D0205}"/>
              </a:ext>
            </a:extLst>
          </p:cNvPr>
          <p:cNvSpPr>
            <a:spLocks noGrp="1"/>
          </p:cNvSpPr>
          <p:nvPr>
            <p:ph idx="1"/>
          </p:nvPr>
        </p:nvSpPr>
        <p:spPr>
          <a:xfrm>
            <a:off x="5470699" y="2079068"/>
            <a:ext cx="5837750" cy="3023702"/>
          </a:xfrm>
        </p:spPr>
        <p:txBody>
          <a:bodyPr anchor="ctr">
            <a:normAutofit/>
          </a:bodyPr>
          <a:lstStyle/>
          <a:p>
            <a:r>
              <a:rPr lang="zh-CN" altLang="en-US" sz="2000" dirty="0"/>
              <a:t>五羟色胺的短缺和抑郁、焦虑等情绪障碍有关</a:t>
            </a:r>
            <a:endParaRPr lang="en-US" altLang="zh-CN" sz="2000" dirty="0"/>
          </a:p>
          <a:p>
            <a:endParaRPr lang="en-US" altLang="zh-CN" sz="2000" dirty="0"/>
          </a:p>
          <a:p>
            <a:r>
              <a:rPr lang="zh-CN" altLang="en-US" sz="2000" dirty="0"/>
              <a:t>一些研究发现</a:t>
            </a:r>
            <a:r>
              <a:rPr lang="en-US" altLang="zh-CN" sz="2000" dirty="0"/>
              <a:t>17</a:t>
            </a:r>
            <a:r>
              <a:rPr lang="zh-CN" altLang="en-US" sz="2000" dirty="0"/>
              <a:t>号染色体上的五羟色胺转运体基因（</a:t>
            </a:r>
            <a:r>
              <a:rPr lang="en-US" altLang="zh-CN" sz="2000" dirty="0"/>
              <a:t>5-HTTLPR</a:t>
            </a:r>
            <a:r>
              <a:rPr lang="zh-CN" altLang="en-US" sz="2000" dirty="0"/>
              <a:t>）与情绪问题有关</a:t>
            </a:r>
            <a:endParaRPr lang="en-US" altLang="zh-CN" sz="2000" dirty="0"/>
          </a:p>
          <a:p>
            <a:pPr lvl="1"/>
            <a:r>
              <a:rPr lang="zh-CN" altLang="en-US" sz="2000" dirty="0"/>
              <a:t>例：</a:t>
            </a:r>
            <a:r>
              <a:rPr lang="en-US" altLang="zh-CN" sz="2000" dirty="0"/>
              <a:t>Hariri et al. (2005):</a:t>
            </a:r>
            <a:r>
              <a:rPr lang="zh-CN" altLang="en-US" sz="2000" dirty="0"/>
              <a:t> 含有短型等位基因的人在观看恐惧刺激时，杏仁核会更强地激活</a:t>
            </a:r>
          </a:p>
        </p:txBody>
      </p:sp>
    </p:spTree>
    <p:extLst>
      <p:ext uri="{BB962C8B-B14F-4D97-AF65-F5344CB8AC3E}">
        <p14:creationId xmlns:p14="http://schemas.microsoft.com/office/powerpoint/2010/main" val="2547811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64F0255-2AC9-4AD7-AA13-FFFCB931C15A}"/>
              </a:ext>
            </a:extLst>
          </p:cNvPr>
          <p:cNvSpPr>
            <a:spLocks noGrp="1"/>
          </p:cNvSpPr>
          <p:nvPr>
            <p:ph idx="1"/>
          </p:nvPr>
        </p:nvSpPr>
        <p:spPr>
          <a:xfrm>
            <a:off x="838200" y="1825625"/>
            <a:ext cx="4195618" cy="4351338"/>
          </a:xfrm>
        </p:spPr>
        <p:txBody>
          <a:bodyPr/>
          <a:lstStyle/>
          <a:p>
            <a:r>
              <a:rPr lang="en-US" altLang="zh-CN" dirty="0" err="1"/>
              <a:t>Chiao</a:t>
            </a:r>
            <a:r>
              <a:rPr lang="en-US" altLang="zh-CN" dirty="0"/>
              <a:t> &amp; </a:t>
            </a:r>
            <a:r>
              <a:rPr lang="en-US" altLang="zh-CN" dirty="0" err="1"/>
              <a:t>Blizinsky</a:t>
            </a:r>
            <a:r>
              <a:rPr lang="en-US" altLang="zh-CN" dirty="0"/>
              <a:t> </a:t>
            </a:r>
            <a:r>
              <a:rPr lang="zh-CN" altLang="en-US" dirty="0"/>
              <a:t>（</a:t>
            </a:r>
            <a:r>
              <a:rPr lang="en-US" altLang="zh-CN" dirty="0"/>
              <a:t>2010</a:t>
            </a:r>
            <a:r>
              <a:rPr lang="zh-CN" altLang="en-US" dirty="0"/>
              <a:t>）：在国家水平上</a:t>
            </a:r>
            <a:r>
              <a:rPr lang="en-US" altLang="zh-CN" dirty="0"/>
              <a:t>, 5-HTTLPR</a:t>
            </a:r>
            <a:r>
              <a:rPr lang="zh-CN" altLang="en-US" dirty="0"/>
              <a:t>短型的比例和集体主义</a:t>
            </a:r>
            <a:r>
              <a:rPr lang="en-US" altLang="zh-CN" dirty="0"/>
              <a:t>-</a:t>
            </a:r>
            <a:r>
              <a:rPr lang="zh-CN" altLang="en-US" dirty="0"/>
              <a:t>个人主义呈正相关</a:t>
            </a:r>
            <a:r>
              <a:rPr lang="en-US" altLang="zh-CN" dirty="0"/>
              <a:t>, r=.7</a:t>
            </a:r>
            <a:endParaRPr lang="zh-CN" altLang="en-US" dirty="0"/>
          </a:p>
        </p:txBody>
      </p:sp>
      <p:pic>
        <p:nvPicPr>
          <p:cNvPr id="4" name="图片 3">
            <a:extLst>
              <a:ext uri="{FF2B5EF4-FFF2-40B4-BE49-F238E27FC236}">
                <a16:creationId xmlns:a16="http://schemas.microsoft.com/office/drawing/2014/main" id="{5B27D515-80A3-4A94-AA5D-BD15825B1DDB}"/>
              </a:ext>
            </a:extLst>
          </p:cNvPr>
          <p:cNvPicPr>
            <a:picLocks noChangeAspect="1"/>
          </p:cNvPicPr>
          <p:nvPr/>
        </p:nvPicPr>
        <p:blipFill>
          <a:blip r:embed="rId2"/>
          <a:stretch>
            <a:fillRect/>
          </a:stretch>
        </p:blipFill>
        <p:spPr>
          <a:xfrm>
            <a:off x="6188364" y="410611"/>
            <a:ext cx="5033818" cy="4114893"/>
          </a:xfrm>
          <a:prstGeom prst="rect">
            <a:avLst/>
          </a:prstGeom>
        </p:spPr>
      </p:pic>
    </p:spTree>
    <p:extLst>
      <p:ext uri="{BB962C8B-B14F-4D97-AF65-F5344CB8AC3E}">
        <p14:creationId xmlns:p14="http://schemas.microsoft.com/office/powerpoint/2010/main" val="4722727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5AC4A773-D1B4-452B-9D83-73AA2644F4B7}"/>
              </a:ext>
            </a:extLst>
          </p:cNvPr>
          <p:cNvSpPr>
            <a:spLocks noGrp="1"/>
          </p:cNvSpPr>
          <p:nvPr>
            <p:ph type="title"/>
          </p:nvPr>
        </p:nvSpPr>
        <p:spPr>
          <a:xfrm>
            <a:off x="686834" y="591344"/>
            <a:ext cx="3200400" cy="5585619"/>
          </a:xfrm>
        </p:spPr>
        <p:txBody>
          <a:bodyPr>
            <a:normAutofit/>
          </a:bodyPr>
          <a:lstStyle/>
          <a:p>
            <a:r>
              <a:rPr lang="zh-CN" altLang="en-US">
                <a:solidFill>
                  <a:srgbClr val="FFFFFF"/>
                </a:solidFill>
              </a:rPr>
              <a:t>遗传和环境的交互作用</a:t>
            </a:r>
          </a:p>
        </p:txBody>
      </p:sp>
      <p:sp>
        <p:nvSpPr>
          <p:cNvPr id="25" name="Arc 24">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5DAC4057-7228-4AD1-9ADE-0658DB6BFC88}"/>
              </a:ext>
            </a:extLst>
          </p:cNvPr>
          <p:cNvSpPr>
            <a:spLocks noGrp="1"/>
          </p:cNvSpPr>
          <p:nvPr>
            <p:ph idx="1"/>
          </p:nvPr>
        </p:nvSpPr>
        <p:spPr>
          <a:xfrm>
            <a:off x="4419600" y="101817"/>
            <a:ext cx="6072910" cy="5585619"/>
          </a:xfrm>
        </p:spPr>
        <p:txBody>
          <a:bodyPr anchor="ctr">
            <a:normAutofit/>
          </a:bodyPr>
          <a:lstStyle/>
          <a:p>
            <a:r>
              <a:rPr lang="zh-CN" altLang="en-US" sz="2000" dirty="0"/>
              <a:t>基因与环境的关系并非简单的叠加，而是存在复杂的交互作用</a:t>
            </a:r>
            <a:endParaRPr lang="en-US" altLang="zh-CN" sz="2000" dirty="0"/>
          </a:p>
          <a:p>
            <a:endParaRPr lang="en-US" altLang="zh-CN" sz="2000" dirty="0"/>
          </a:p>
          <a:p>
            <a:r>
              <a:rPr lang="zh-CN" altLang="en-US" sz="2000" dirty="0"/>
              <a:t>基因决定上限，环境则决定这个上限能否达到</a:t>
            </a:r>
            <a:endParaRPr lang="en-US" altLang="zh-CN" sz="2000" dirty="0"/>
          </a:p>
          <a:p>
            <a:pPr lvl="1"/>
            <a:r>
              <a:rPr lang="zh-CN" altLang="en-US" sz="2000" dirty="0"/>
              <a:t>例：贫困家庭孩子的智商主要取决于共享因素，富裕家庭孩子的智商则主要取决于遗传（</a:t>
            </a:r>
            <a:r>
              <a:rPr lang="en-US" altLang="zh-CN" sz="2000" dirty="0" err="1"/>
              <a:t>Turkheimer</a:t>
            </a:r>
            <a:r>
              <a:rPr lang="en-US" altLang="zh-CN" sz="2000" dirty="0"/>
              <a:t> et al., 2003</a:t>
            </a:r>
            <a:r>
              <a:rPr lang="zh-CN" altLang="en-US" sz="2000" dirty="0"/>
              <a:t>）</a:t>
            </a:r>
            <a:endParaRPr lang="en-US" altLang="zh-CN" sz="2000" dirty="0"/>
          </a:p>
          <a:p>
            <a:pPr marL="457200" lvl="1" indent="0">
              <a:buNone/>
            </a:pPr>
            <a:endParaRPr lang="en-US" altLang="zh-CN" sz="2000" dirty="0"/>
          </a:p>
          <a:p>
            <a:r>
              <a:rPr lang="zh-CN" altLang="en-US" sz="2000" dirty="0"/>
              <a:t>基因通过影响环境而产生影响</a:t>
            </a:r>
            <a:endParaRPr lang="en-US" altLang="zh-CN" sz="2000" dirty="0"/>
          </a:p>
          <a:p>
            <a:pPr lvl="1"/>
            <a:r>
              <a:rPr lang="zh-CN" altLang="en-US" sz="2000" dirty="0"/>
              <a:t>例：身材矮小的孩子，更容易被同辈欺负，从而影响自尊</a:t>
            </a:r>
            <a:endParaRPr lang="en-US" altLang="zh-CN" sz="2000" dirty="0"/>
          </a:p>
          <a:p>
            <a:endParaRPr lang="en-US" altLang="zh-CN" sz="2000" dirty="0"/>
          </a:p>
          <a:p>
            <a:r>
              <a:rPr lang="zh-CN" altLang="en-US" sz="2000" dirty="0"/>
              <a:t>基因决定环境易感性</a:t>
            </a:r>
            <a:endParaRPr lang="en-US" altLang="zh-CN" sz="2000" dirty="0"/>
          </a:p>
          <a:p>
            <a:pPr lvl="1"/>
            <a:r>
              <a:rPr lang="zh-CN" altLang="en-US" sz="2000" dirty="0"/>
              <a:t>例：没有压力经历，</a:t>
            </a:r>
            <a:r>
              <a:rPr lang="en-US" altLang="zh-CN" sz="2000" dirty="0"/>
              <a:t>5-HTTLPR</a:t>
            </a:r>
            <a:r>
              <a:rPr lang="zh-CN" altLang="en-US" sz="2000" dirty="0"/>
              <a:t>对于抑郁症发病率无影响，有压力经历，则短型基因的人更容易患抑郁症（</a:t>
            </a:r>
            <a:r>
              <a:rPr lang="en-US" altLang="zh-CN" sz="2000" dirty="0"/>
              <a:t>Caspi et al., 2003</a:t>
            </a:r>
            <a:r>
              <a:rPr lang="zh-CN" altLang="en-US" sz="2000" dirty="0"/>
              <a:t>）</a:t>
            </a:r>
            <a:endParaRPr lang="en-US" altLang="zh-CN" sz="2000" dirty="0"/>
          </a:p>
        </p:txBody>
      </p:sp>
    </p:spTree>
    <p:extLst>
      <p:ext uri="{BB962C8B-B14F-4D97-AF65-F5344CB8AC3E}">
        <p14:creationId xmlns:p14="http://schemas.microsoft.com/office/powerpoint/2010/main" val="35690039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9AAFE4-F6B9-4A25-8711-D05D329CD59B}"/>
              </a:ext>
            </a:extLst>
          </p:cNvPr>
          <p:cNvSpPr>
            <a:spLocks noGrp="1"/>
          </p:cNvSpPr>
          <p:nvPr>
            <p:ph type="title"/>
          </p:nvPr>
        </p:nvSpPr>
        <p:spPr/>
        <p:txBody>
          <a:bodyPr/>
          <a:lstStyle/>
          <a:p>
            <a:r>
              <a:rPr lang="zh-CN" altLang="en-US" dirty="0"/>
              <a:t>目录</a:t>
            </a:r>
          </a:p>
        </p:txBody>
      </p:sp>
      <p:sp>
        <p:nvSpPr>
          <p:cNvPr id="3" name="内容占位符 2">
            <a:extLst>
              <a:ext uri="{FF2B5EF4-FFF2-40B4-BE49-F238E27FC236}">
                <a16:creationId xmlns:a16="http://schemas.microsoft.com/office/drawing/2014/main" id="{6D5BF116-C525-4438-869D-15C75DDFE04C}"/>
              </a:ext>
            </a:extLst>
          </p:cNvPr>
          <p:cNvSpPr>
            <a:spLocks noGrp="1"/>
          </p:cNvSpPr>
          <p:nvPr>
            <p:ph idx="1"/>
          </p:nvPr>
        </p:nvSpPr>
        <p:spPr/>
        <p:txBody>
          <a:bodyPr>
            <a:normAutofit/>
          </a:bodyPr>
          <a:lstStyle/>
          <a:p>
            <a:r>
              <a:rPr lang="zh-CN" altLang="en-US" dirty="0"/>
              <a:t>人格的基因与遗传基础</a:t>
            </a:r>
            <a:endParaRPr lang="en-US" altLang="zh-CN" dirty="0"/>
          </a:p>
          <a:p>
            <a:endParaRPr lang="en-US" altLang="zh-CN" dirty="0"/>
          </a:p>
          <a:p>
            <a:r>
              <a:rPr lang="zh-CN" altLang="en-US" dirty="0">
                <a:solidFill>
                  <a:srgbClr val="FF0000"/>
                </a:solidFill>
              </a:rPr>
              <a:t>人格的进化基础</a:t>
            </a:r>
            <a:endParaRPr lang="en-US" altLang="zh-CN" dirty="0">
              <a:solidFill>
                <a:srgbClr val="FF0000"/>
              </a:solidFill>
            </a:endParaRPr>
          </a:p>
          <a:p>
            <a:endParaRPr lang="en-US" altLang="zh-CN" dirty="0"/>
          </a:p>
          <a:p>
            <a:r>
              <a:rPr lang="zh-CN" altLang="en-US" dirty="0"/>
              <a:t>生物学是否会取代心理学</a:t>
            </a:r>
            <a:endParaRPr lang="en-US" altLang="zh-CN" dirty="0"/>
          </a:p>
          <a:p>
            <a:endParaRPr lang="zh-CN" altLang="en-US" dirty="0"/>
          </a:p>
        </p:txBody>
      </p:sp>
    </p:spTree>
    <p:extLst>
      <p:ext uri="{BB962C8B-B14F-4D97-AF65-F5344CB8AC3E}">
        <p14:creationId xmlns:p14="http://schemas.microsoft.com/office/powerpoint/2010/main" val="8992580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CB357A-73B2-4C48-A494-822E8C9FAD7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1FB6DCA7-8C91-4406-9213-1F7E32B15DBA}"/>
              </a:ext>
            </a:extLst>
          </p:cNvPr>
          <p:cNvSpPr>
            <a:spLocks noGrp="1"/>
          </p:cNvSpPr>
          <p:nvPr>
            <p:ph idx="1"/>
          </p:nvPr>
        </p:nvSpPr>
        <p:spPr>
          <a:xfrm>
            <a:off x="5025006" y="1825625"/>
            <a:ext cx="6328794" cy="4351338"/>
          </a:xfrm>
        </p:spPr>
        <p:txBody>
          <a:bodyPr>
            <a:normAutofit/>
          </a:bodyPr>
          <a:lstStyle/>
          <a:p>
            <a:pPr marL="0" indent="0">
              <a:buNone/>
            </a:pPr>
            <a:r>
              <a:rPr lang="en-US" altLang="zh-CN" i="1" dirty="0"/>
              <a:t>“</a:t>
            </a:r>
            <a:r>
              <a:rPr lang="zh-CN" altLang="en-US" i="1" dirty="0"/>
              <a:t>我想告诉你，对于男人颜值的每一寸贪恋，都是高攀，女人的颜值和男人差不多的情况也属于高攀。因为女人比男人好看，和男人比女人长得高，男人比女人力气大一样，都是在一段感情中的正常现象。如果你高攀了对方，那就只能得到高攀的待遇，高攀要吞一万根针这件事，我一再重申过。</a:t>
            </a:r>
            <a:r>
              <a:rPr lang="en-US" altLang="zh-CN" i="1" dirty="0"/>
              <a:t>”</a:t>
            </a:r>
            <a:endParaRPr lang="zh-CN" altLang="en-US" i="1" dirty="0"/>
          </a:p>
        </p:txBody>
      </p:sp>
      <p:pic>
        <p:nvPicPr>
          <p:cNvPr id="8" name="图片 7">
            <a:extLst>
              <a:ext uri="{FF2B5EF4-FFF2-40B4-BE49-F238E27FC236}">
                <a16:creationId xmlns:a16="http://schemas.microsoft.com/office/drawing/2014/main" id="{FB06F786-2360-4C1C-AC6D-1B6F6C5697A8}"/>
              </a:ext>
            </a:extLst>
          </p:cNvPr>
          <p:cNvPicPr>
            <a:picLocks noChangeAspect="1"/>
          </p:cNvPicPr>
          <p:nvPr/>
        </p:nvPicPr>
        <p:blipFill rotWithShape="1">
          <a:blip r:embed="rId2"/>
          <a:srcRect l="24697" r="14178"/>
          <a:stretch/>
        </p:blipFill>
        <p:spPr>
          <a:xfrm>
            <a:off x="637309" y="1510867"/>
            <a:ext cx="3999347" cy="3629180"/>
          </a:xfrm>
          <a:prstGeom prst="rect">
            <a:avLst/>
          </a:prstGeom>
        </p:spPr>
      </p:pic>
      <p:sp>
        <p:nvSpPr>
          <p:cNvPr id="9" name="矩形 8">
            <a:extLst>
              <a:ext uri="{FF2B5EF4-FFF2-40B4-BE49-F238E27FC236}">
                <a16:creationId xmlns:a16="http://schemas.microsoft.com/office/drawing/2014/main" id="{2158A816-4321-4DAB-BF59-200C230A5250}"/>
              </a:ext>
            </a:extLst>
          </p:cNvPr>
          <p:cNvSpPr/>
          <p:nvPr/>
        </p:nvSpPr>
        <p:spPr>
          <a:xfrm>
            <a:off x="1964285" y="5162467"/>
            <a:ext cx="1077539" cy="369332"/>
          </a:xfrm>
          <a:prstGeom prst="rect">
            <a:avLst/>
          </a:prstGeom>
        </p:spPr>
        <p:txBody>
          <a:bodyPr wrap="none">
            <a:spAutoFit/>
          </a:bodyPr>
          <a:lstStyle/>
          <a:p>
            <a:r>
              <a:rPr lang="en-US" altLang="zh-CN" dirty="0" err="1"/>
              <a:t>ayawawa</a:t>
            </a:r>
            <a:endParaRPr lang="zh-CN" altLang="en-US" dirty="0"/>
          </a:p>
        </p:txBody>
      </p:sp>
    </p:spTree>
    <p:extLst>
      <p:ext uri="{BB962C8B-B14F-4D97-AF65-F5344CB8AC3E}">
        <p14:creationId xmlns:p14="http://schemas.microsoft.com/office/powerpoint/2010/main" val="7289705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图片 3">
            <a:extLst>
              <a:ext uri="{FF2B5EF4-FFF2-40B4-BE49-F238E27FC236}">
                <a16:creationId xmlns:a16="http://schemas.microsoft.com/office/drawing/2014/main" id="{20A87B0A-3FAC-4967-BA40-0751C71715F3}"/>
              </a:ext>
            </a:extLst>
          </p:cNvPr>
          <p:cNvPicPr>
            <a:picLocks noChangeAspect="1"/>
          </p:cNvPicPr>
          <p:nvPr/>
        </p:nvPicPr>
        <p:blipFill rotWithShape="1">
          <a:blip r:embed="rId2"/>
          <a:srcRect l="11869" r="6750"/>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10">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75A413AB-96F3-4A2F-AE32-90C6BBAD87B0}"/>
              </a:ext>
            </a:extLst>
          </p:cNvPr>
          <p:cNvSpPr>
            <a:spLocks noGrp="1"/>
          </p:cNvSpPr>
          <p:nvPr>
            <p:ph type="title"/>
          </p:nvPr>
        </p:nvSpPr>
        <p:spPr>
          <a:xfrm>
            <a:off x="5827048" y="407987"/>
            <a:ext cx="5721484" cy="1325563"/>
          </a:xfrm>
        </p:spPr>
        <p:txBody>
          <a:bodyPr>
            <a:normAutofit/>
          </a:bodyPr>
          <a:lstStyle/>
          <a:p>
            <a:r>
              <a:rPr lang="zh-CN" altLang="en-US" dirty="0"/>
              <a:t>进化论与进化心理学</a:t>
            </a:r>
          </a:p>
        </p:txBody>
      </p:sp>
      <p:sp>
        <p:nvSpPr>
          <p:cNvPr id="3" name="内容占位符 2">
            <a:extLst>
              <a:ext uri="{FF2B5EF4-FFF2-40B4-BE49-F238E27FC236}">
                <a16:creationId xmlns:a16="http://schemas.microsoft.com/office/drawing/2014/main" id="{B9D51B67-4B09-4954-8FD2-5BB98DF6143D}"/>
              </a:ext>
            </a:extLst>
          </p:cNvPr>
          <p:cNvSpPr>
            <a:spLocks noGrp="1"/>
          </p:cNvSpPr>
          <p:nvPr>
            <p:ph idx="1"/>
          </p:nvPr>
        </p:nvSpPr>
        <p:spPr>
          <a:xfrm>
            <a:off x="5827048" y="1868487"/>
            <a:ext cx="5721484" cy="4351338"/>
          </a:xfrm>
        </p:spPr>
        <p:txBody>
          <a:bodyPr>
            <a:normAutofit/>
          </a:bodyPr>
          <a:lstStyle/>
          <a:p>
            <a:r>
              <a:rPr lang="en-US" altLang="zh-CN" dirty="0"/>
              <a:t>1859</a:t>
            </a:r>
            <a:r>
              <a:rPr lang="zh-CN" altLang="en-US" dirty="0"/>
              <a:t>年，达尔文出版</a:t>
            </a:r>
            <a:r>
              <a:rPr lang="en-US" altLang="zh-CN" dirty="0"/>
              <a:t>《</a:t>
            </a:r>
            <a:r>
              <a:rPr lang="zh-CN" altLang="en-US" dirty="0"/>
              <a:t>物种起源</a:t>
            </a:r>
            <a:r>
              <a:rPr lang="en-US" altLang="zh-CN" dirty="0"/>
              <a:t>》</a:t>
            </a:r>
            <a:r>
              <a:rPr lang="zh-CN" altLang="en-US" dirty="0"/>
              <a:t>，开创了进化论</a:t>
            </a:r>
            <a:endParaRPr lang="en-US" altLang="zh-CN" dirty="0"/>
          </a:p>
          <a:p>
            <a:pPr lvl="1"/>
            <a:r>
              <a:rPr lang="zh-CN" altLang="en-US" dirty="0"/>
              <a:t>自然选择促使物种向着适应环境的方向变化</a:t>
            </a:r>
            <a:endParaRPr lang="en-US" altLang="zh-CN" dirty="0"/>
          </a:p>
          <a:p>
            <a:pPr lvl="1"/>
            <a:endParaRPr lang="en-US" altLang="zh-CN" dirty="0"/>
          </a:p>
          <a:p>
            <a:r>
              <a:rPr lang="en-US" altLang="zh-CN" dirty="0"/>
              <a:t>1975</a:t>
            </a:r>
            <a:r>
              <a:rPr lang="zh-CN" altLang="en-US" dirty="0"/>
              <a:t>年，</a:t>
            </a:r>
            <a:r>
              <a:rPr lang="en-US" altLang="zh-CN" dirty="0" err="1"/>
              <a:t>E·O·Wilson</a:t>
            </a:r>
            <a:r>
              <a:rPr lang="zh-CN" altLang="en-US" dirty="0"/>
              <a:t>出版</a:t>
            </a:r>
            <a:r>
              <a:rPr lang="en-US" altLang="zh-CN" dirty="0"/>
              <a:t>《</a:t>
            </a:r>
            <a:r>
              <a:rPr lang="zh-CN" altLang="en-US" dirty="0"/>
              <a:t>社会学生物学：新的整合</a:t>
            </a:r>
            <a:r>
              <a:rPr lang="en-US" altLang="zh-CN" dirty="0"/>
              <a:t>》</a:t>
            </a:r>
            <a:r>
              <a:rPr lang="zh-CN" altLang="en-US" dirty="0"/>
              <a:t>，将进化论应用到心理学和社会学</a:t>
            </a:r>
          </a:p>
        </p:txBody>
      </p:sp>
    </p:spTree>
    <p:extLst>
      <p:ext uri="{BB962C8B-B14F-4D97-AF65-F5344CB8AC3E}">
        <p14:creationId xmlns:p14="http://schemas.microsoft.com/office/powerpoint/2010/main" val="10722262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C28A44B7-CF05-4C87-8E78-0148A9BA7BED}"/>
              </a:ext>
            </a:extLst>
          </p:cNvPr>
          <p:cNvSpPr>
            <a:spLocks noGrp="1"/>
          </p:cNvSpPr>
          <p:nvPr>
            <p:ph type="title"/>
          </p:nvPr>
        </p:nvSpPr>
        <p:spPr>
          <a:xfrm>
            <a:off x="863029" y="1012004"/>
            <a:ext cx="3416158" cy="4795408"/>
          </a:xfrm>
        </p:spPr>
        <p:txBody>
          <a:bodyPr>
            <a:normAutofit/>
          </a:bodyPr>
          <a:lstStyle/>
          <a:p>
            <a:r>
              <a:rPr lang="zh-CN" altLang="en-US">
                <a:solidFill>
                  <a:srgbClr val="FFFFFF"/>
                </a:solidFill>
              </a:rPr>
              <a:t>人格的进化论取向</a:t>
            </a:r>
          </a:p>
        </p:txBody>
      </p:sp>
      <p:graphicFrame>
        <p:nvGraphicFramePr>
          <p:cNvPr id="5" name="内容占位符 2">
            <a:extLst>
              <a:ext uri="{FF2B5EF4-FFF2-40B4-BE49-F238E27FC236}">
                <a16:creationId xmlns:a16="http://schemas.microsoft.com/office/drawing/2014/main" id="{1EF78106-893F-4238-87E0-D83DE657B675}"/>
              </a:ext>
            </a:extLst>
          </p:cNvPr>
          <p:cNvGraphicFramePr>
            <a:graphicFrameLocks noGrp="1"/>
          </p:cNvGraphicFramePr>
          <p:nvPr>
            <p:ph idx="1"/>
            <p:extLst>
              <p:ext uri="{D42A27DB-BD31-4B8C-83A1-F6EECF244321}">
                <p14:modId xmlns:p14="http://schemas.microsoft.com/office/powerpoint/2010/main" val="1314311622"/>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0369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9AAFE4-F6B9-4A25-8711-D05D329CD59B}"/>
              </a:ext>
            </a:extLst>
          </p:cNvPr>
          <p:cNvSpPr>
            <a:spLocks noGrp="1"/>
          </p:cNvSpPr>
          <p:nvPr>
            <p:ph type="title"/>
          </p:nvPr>
        </p:nvSpPr>
        <p:spPr/>
        <p:txBody>
          <a:bodyPr/>
          <a:lstStyle/>
          <a:p>
            <a:r>
              <a:rPr lang="zh-CN" altLang="en-US" dirty="0"/>
              <a:t>目录</a:t>
            </a:r>
          </a:p>
        </p:txBody>
      </p:sp>
      <p:sp>
        <p:nvSpPr>
          <p:cNvPr id="3" name="内容占位符 2">
            <a:extLst>
              <a:ext uri="{FF2B5EF4-FFF2-40B4-BE49-F238E27FC236}">
                <a16:creationId xmlns:a16="http://schemas.microsoft.com/office/drawing/2014/main" id="{6D5BF116-C525-4438-869D-15C75DDFE04C}"/>
              </a:ext>
            </a:extLst>
          </p:cNvPr>
          <p:cNvSpPr>
            <a:spLocks noGrp="1"/>
          </p:cNvSpPr>
          <p:nvPr>
            <p:ph idx="1"/>
          </p:nvPr>
        </p:nvSpPr>
        <p:spPr/>
        <p:txBody>
          <a:bodyPr>
            <a:normAutofit/>
          </a:bodyPr>
          <a:lstStyle/>
          <a:p>
            <a:r>
              <a:rPr lang="zh-CN" altLang="en-US" dirty="0">
                <a:solidFill>
                  <a:srgbClr val="FF0000"/>
                </a:solidFill>
              </a:rPr>
              <a:t>人格的基因与遗传基础</a:t>
            </a:r>
            <a:endParaRPr lang="en-US" altLang="zh-CN" dirty="0">
              <a:solidFill>
                <a:srgbClr val="FF0000"/>
              </a:solidFill>
            </a:endParaRPr>
          </a:p>
          <a:p>
            <a:endParaRPr lang="en-US" altLang="zh-CN" dirty="0"/>
          </a:p>
          <a:p>
            <a:r>
              <a:rPr lang="zh-CN" altLang="en-US" dirty="0"/>
              <a:t>人格的进化基础</a:t>
            </a:r>
            <a:endParaRPr lang="en-US" altLang="zh-CN" dirty="0"/>
          </a:p>
          <a:p>
            <a:endParaRPr lang="en-US" altLang="zh-CN" dirty="0"/>
          </a:p>
          <a:p>
            <a:r>
              <a:rPr lang="zh-CN" altLang="en-US" dirty="0"/>
              <a:t>生物学是否会取代心理学</a:t>
            </a:r>
            <a:endParaRPr lang="en-US" altLang="zh-CN" dirty="0"/>
          </a:p>
          <a:p>
            <a:endParaRPr lang="zh-CN" altLang="en-US" dirty="0"/>
          </a:p>
        </p:txBody>
      </p:sp>
    </p:spTree>
    <p:extLst>
      <p:ext uri="{BB962C8B-B14F-4D97-AF65-F5344CB8AC3E}">
        <p14:creationId xmlns:p14="http://schemas.microsoft.com/office/powerpoint/2010/main" val="8861299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3D796660-51DE-4B69-9284-1C66D0C48197}"/>
              </a:ext>
            </a:extLst>
          </p:cNvPr>
          <p:cNvSpPr txBox="1"/>
          <p:nvPr>
            <p:custDataLst>
              <p:tags r:id="rId2"/>
            </p:custDataLst>
          </p:nvPr>
        </p:nvSpPr>
        <p:spPr>
          <a:xfrm>
            <a:off x="1219200" y="635000"/>
            <a:ext cx="97536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你相信人性是本善的还是本恶的</a:t>
            </a:r>
          </a:p>
        </p:txBody>
      </p:sp>
      <p:sp>
        <p:nvSpPr>
          <p:cNvPr id="7" name="文本框 6">
            <a:extLst>
              <a:ext uri="{FF2B5EF4-FFF2-40B4-BE49-F238E27FC236}">
                <a16:creationId xmlns:a16="http://schemas.microsoft.com/office/drawing/2014/main" id="{07A2C0E9-D447-4FAA-9493-FF6F3E9643A8}"/>
              </a:ext>
            </a:extLst>
          </p:cNvPr>
          <p:cNvSpPr txBox="1"/>
          <p:nvPr>
            <p:custDataLst>
              <p:tags r:id="rId3"/>
            </p:custDataLst>
          </p:nvPr>
        </p:nvSpPr>
        <p:spPr>
          <a:xfrm>
            <a:off x="2438400" y="278606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人性本善</a:t>
            </a:r>
          </a:p>
        </p:txBody>
      </p:sp>
      <p:sp>
        <p:nvSpPr>
          <p:cNvPr id="8" name="文本框 7">
            <a:extLst>
              <a:ext uri="{FF2B5EF4-FFF2-40B4-BE49-F238E27FC236}">
                <a16:creationId xmlns:a16="http://schemas.microsoft.com/office/drawing/2014/main" id="{3D194837-A5E4-4830-9CC9-B0A1788F2D6B}"/>
              </a:ext>
            </a:extLst>
          </p:cNvPr>
          <p:cNvSpPr txBox="1"/>
          <p:nvPr>
            <p:custDataLst>
              <p:tags r:id="rId4"/>
            </p:custDataLst>
          </p:nvPr>
        </p:nvSpPr>
        <p:spPr>
          <a:xfrm>
            <a:off x="2438400" y="364331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人性本恶</a:t>
            </a:r>
          </a:p>
        </p:txBody>
      </p:sp>
      <p:sp>
        <p:nvSpPr>
          <p:cNvPr id="9" name="文本框 8">
            <a:extLst>
              <a:ext uri="{FF2B5EF4-FFF2-40B4-BE49-F238E27FC236}">
                <a16:creationId xmlns:a16="http://schemas.microsoft.com/office/drawing/2014/main" id="{BDE47A92-57B6-427A-A142-E0D3B8EF6397}"/>
              </a:ext>
            </a:extLst>
          </p:cNvPr>
          <p:cNvSpPr txBox="1"/>
          <p:nvPr>
            <p:custDataLst>
              <p:tags r:id="rId5"/>
            </p:custDataLst>
          </p:nvPr>
        </p:nvSpPr>
        <p:spPr>
          <a:xfrm>
            <a:off x="2438400" y="450056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人性善恶并存</a:t>
            </a:r>
          </a:p>
        </p:txBody>
      </p:sp>
      <p:sp>
        <p:nvSpPr>
          <p:cNvPr id="10" name="文本框 9">
            <a:extLst>
              <a:ext uri="{FF2B5EF4-FFF2-40B4-BE49-F238E27FC236}">
                <a16:creationId xmlns:a16="http://schemas.microsoft.com/office/drawing/2014/main" id="{52B4DF1D-BF61-4B37-8D11-B6D7AC232DBD}"/>
              </a:ext>
            </a:extLst>
          </p:cNvPr>
          <p:cNvSpPr txBox="1"/>
          <p:nvPr>
            <p:custDataLst>
              <p:tags r:id="rId6"/>
            </p:custDataLst>
          </p:nvPr>
        </p:nvSpPr>
        <p:spPr>
          <a:xfrm>
            <a:off x="2438400" y="535781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说不清</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其它</a:t>
            </a:r>
          </a:p>
        </p:txBody>
      </p:sp>
      <p:sp>
        <p:nvSpPr>
          <p:cNvPr id="11" name="椭圆 10">
            <a:extLst>
              <a:ext uri="{FF2B5EF4-FFF2-40B4-BE49-F238E27FC236}">
                <a16:creationId xmlns:a16="http://schemas.microsoft.com/office/drawing/2014/main" id="{EADFC663-B3D4-437E-A82B-C52BD6C5536F}"/>
              </a:ext>
            </a:extLst>
          </p:cNvPr>
          <p:cNvSpPr>
            <a:spLocks noChangeAspect="1"/>
          </p:cNvSpPr>
          <p:nvPr>
            <p:custDataLst>
              <p:tags r:id="rId7"/>
            </p:custDataLst>
          </p:nvPr>
        </p:nvSpPr>
        <p:spPr>
          <a:xfrm>
            <a:off x="15716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CE9ACDC7-BA57-45B5-BF3D-B0623C866E3E}"/>
              </a:ext>
            </a:extLst>
          </p:cNvPr>
          <p:cNvSpPr>
            <a:spLocks noChangeAspect="1"/>
          </p:cNvSpPr>
          <p:nvPr>
            <p:custDataLst>
              <p:tags r:id="rId8"/>
            </p:custDataLst>
          </p:nvPr>
        </p:nvSpPr>
        <p:spPr>
          <a:xfrm>
            <a:off x="15716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a:extLst>
              <a:ext uri="{FF2B5EF4-FFF2-40B4-BE49-F238E27FC236}">
                <a16:creationId xmlns:a16="http://schemas.microsoft.com/office/drawing/2014/main" id="{82B446B8-1B6A-4257-A451-A56666C6AC03}"/>
              </a:ext>
            </a:extLst>
          </p:cNvPr>
          <p:cNvSpPr>
            <a:spLocks noChangeAspect="1"/>
          </p:cNvSpPr>
          <p:nvPr>
            <p:custDataLst>
              <p:tags r:id="rId9"/>
            </p:custDataLst>
          </p:nvPr>
        </p:nvSpPr>
        <p:spPr>
          <a:xfrm>
            <a:off x="15716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椭圆 13">
            <a:extLst>
              <a:ext uri="{FF2B5EF4-FFF2-40B4-BE49-F238E27FC236}">
                <a16:creationId xmlns:a16="http://schemas.microsoft.com/office/drawing/2014/main" id="{A2950813-7E28-4516-B126-4EC5B2FE0764}"/>
              </a:ext>
            </a:extLst>
          </p:cNvPr>
          <p:cNvSpPr>
            <a:spLocks noChangeAspect="1"/>
          </p:cNvSpPr>
          <p:nvPr>
            <p:custDataLst>
              <p:tags r:id="rId10"/>
            </p:custDataLst>
          </p:nvPr>
        </p:nvSpPr>
        <p:spPr>
          <a:xfrm>
            <a:off x="15716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5" name="矩形: 圆角 14">
            <a:extLst>
              <a:ext uri="{FF2B5EF4-FFF2-40B4-BE49-F238E27FC236}">
                <a16:creationId xmlns:a16="http://schemas.microsoft.com/office/drawing/2014/main" id="{6DDCF61F-A947-4341-AF34-EAB48FD3F779}"/>
              </a:ext>
            </a:extLst>
          </p:cNvPr>
          <p:cNvSpPr/>
          <p:nvPr>
            <p:custDataLst>
              <p:tags r:id="rId11"/>
            </p:custDataLst>
          </p:nvPr>
        </p:nvSpPr>
        <p:spPr>
          <a:xfrm>
            <a:off x="89154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0" name="组合 19">
            <a:extLst>
              <a:ext uri="{FF2B5EF4-FFF2-40B4-BE49-F238E27FC236}">
                <a16:creationId xmlns:a16="http://schemas.microsoft.com/office/drawing/2014/main" id="{7FDA5B59-7CE9-486B-8113-A7B7A2BE5C3D}"/>
              </a:ext>
            </a:extLst>
          </p:cNvPr>
          <p:cNvGrpSpPr/>
          <p:nvPr>
            <p:custDataLst>
              <p:tags r:id="rId12"/>
            </p:custDataLst>
          </p:nvPr>
        </p:nvGrpSpPr>
        <p:grpSpPr>
          <a:xfrm>
            <a:off x="0" y="0"/>
            <a:ext cx="12192000" cy="635000"/>
            <a:chOff x="0" y="0"/>
            <a:chExt cx="12192000" cy="635000"/>
          </a:xfrm>
        </p:grpSpPr>
        <p:sp>
          <p:nvSpPr>
            <p:cNvPr id="16" name="TitleBackground">
              <a:extLst>
                <a:ext uri="{FF2B5EF4-FFF2-40B4-BE49-F238E27FC236}">
                  <a16:creationId xmlns:a16="http://schemas.microsoft.com/office/drawing/2014/main" id="{0C4BD716-7BDC-4DC1-AE04-E527F475FF9D}"/>
                </a:ext>
              </a:extLst>
            </p:cNvPr>
            <p:cNvSpPr/>
            <p:nvPr>
              <p:custDataLst>
                <p:tags r:id="rId14"/>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ColorBlock">
              <a:extLst>
                <a:ext uri="{FF2B5EF4-FFF2-40B4-BE49-F238E27FC236}">
                  <a16:creationId xmlns:a16="http://schemas.microsoft.com/office/drawing/2014/main" id="{BA49680E-9CEC-41FE-B4F8-2B003602F12A}"/>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ypeText">
              <a:extLst>
                <a:ext uri="{FF2B5EF4-FFF2-40B4-BE49-F238E27FC236}">
                  <a16:creationId xmlns:a16="http://schemas.microsoft.com/office/drawing/2014/main" id="{46112DBA-ECA7-4F34-BF9E-031E9C420FB1}"/>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投票</a:t>
              </a:r>
              <a:r>
                <a:rPr lang="en-US" altLang="zh-CN"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匿名</a:t>
              </a:r>
              <a:r>
                <a:rPr lang="en-US" altLang="zh-CN"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endPar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9" name="TipText">
              <a:extLst>
                <a:ext uri="{FF2B5EF4-FFF2-40B4-BE49-F238E27FC236}">
                  <a16:creationId xmlns:a16="http://schemas.microsoft.com/office/drawing/2014/main" id="{25073F77-79D9-4465-BF18-816CC6745B27}"/>
                </a:ext>
              </a:extLst>
            </p:cNvPr>
            <p:cNvSpPr txBox="1"/>
            <p:nvPr>
              <p:custDataLst>
                <p:tags r:id="rId17"/>
              </p:custDataLst>
            </p:nvPr>
          </p:nvSpPr>
          <p:spPr>
            <a:xfrm>
              <a:off x="2075180" y="109220"/>
              <a:ext cx="2286000" cy="508000"/>
            </a:xfrm>
            <a:prstGeom prst="rect">
              <a:avLst/>
            </a:prstGeom>
            <a:noFill/>
          </p:spPr>
          <p:txBody>
            <a:bodyPr vert="horz" wrap="none" rtlCol="0" anchor="ctr" anchorCtr="0">
              <a:noAutofit/>
            </a:bodyPr>
            <a:lstStyle/>
            <a:p>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最多可选</a:t>
              </a:r>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项</a:t>
              </a:r>
            </a:p>
          </p:txBody>
        </p:sp>
      </p:grpSp>
      <p:pic>
        <p:nvPicPr>
          <p:cNvPr id="5" name="图片 4">
            <a:extLst>
              <a:ext uri="{FF2B5EF4-FFF2-40B4-BE49-F238E27FC236}">
                <a16:creationId xmlns:a16="http://schemas.microsoft.com/office/drawing/2014/main" id="{A8B833F4-0C30-4E4D-BD15-609A998F2206}"/>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
    </p:custDataLst>
    <p:extLst>
      <p:ext uri="{BB962C8B-B14F-4D97-AF65-F5344CB8AC3E}">
        <p14:creationId xmlns:p14="http://schemas.microsoft.com/office/powerpoint/2010/main" val="10478759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图片 3">
            <a:extLst>
              <a:ext uri="{FF2B5EF4-FFF2-40B4-BE49-F238E27FC236}">
                <a16:creationId xmlns:a16="http://schemas.microsoft.com/office/drawing/2014/main" id="{917234E6-CB42-4BBB-8BE5-9CB13AE16319}"/>
              </a:ext>
            </a:extLst>
          </p:cNvPr>
          <p:cNvPicPr>
            <a:picLocks noChangeAspect="1"/>
          </p:cNvPicPr>
          <p:nvPr/>
        </p:nvPicPr>
        <p:blipFill rotWithShape="1">
          <a:blip r:embed="rId2"/>
          <a:srcRect l="1233" r="6831"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10">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C9E53163-E190-43E0-95F3-45B492C7510D}"/>
              </a:ext>
            </a:extLst>
          </p:cNvPr>
          <p:cNvSpPr>
            <a:spLocks noGrp="1"/>
          </p:cNvSpPr>
          <p:nvPr>
            <p:ph type="title"/>
          </p:nvPr>
        </p:nvSpPr>
        <p:spPr>
          <a:xfrm>
            <a:off x="5143557" y="110330"/>
            <a:ext cx="5721484" cy="1325563"/>
          </a:xfrm>
        </p:spPr>
        <p:txBody>
          <a:bodyPr>
            <a:normAutofit/>
          </a:bodyPr>
          <a:lstStyle/>
          <a:p>
            <a:r>
              <a:rPr lang="zh-CN" altLang="en-US" dirty="0"/>
              <a:t>利他主义的进化基础</a:t>
            </a:r>
          </a:p>
        </p:txBody>
      </p:sp>
      <p:sp>
        <p:nvSpPr>
          <p:cNvPr id="3" name="内容占位符 2">
            <a:extLst>
              <a:ext uri="{FF2B5EF4-FFF2-40B4-BE49-F238E27FC236}">
                <a16:creationId xmlns:a16="http://schemas.microsoft.com/office/drawing/2014/main" id="{646DEDF6-54F6-400E-B777-D11E8405D0CA}"/>
              </a:ext>
            </a:extLst>
          </p:cNvPr>
          <p:cNvSpPr>
            <a:spLocks noGrp="1"/>
          </p:cNvSpPr>
          <p:nvPr>
            <p:ph idx="1"/>
          </p:nvPr>
        </p:nvSpPr>
        <p:spPr>
          <a:xfrm>
            <a:off x="5143557" y="1310990"/>
            <a:ext cx="5721484" cy="4351338"/>
          </a:xfrm>
        </p:spPr>
        <p:txBody>
          <a:bodyPr>
            <a:normAutofit lnSpcReduction="10000"/>
          </a:bodyPr>
          <a:lstStyle/>
          <a:p>
            <a:r>
              <a:rPr lang="en-US" altLang="zh-CN" sz="2000" dirty="0"/>
              <a:t>Hamilton</a:t>
            </a:r>
            <a:r>
              <a:rPr lang="zh-CN" altLang="en-US" sz="2000" dirty="0"/>
              <a:t>（</a:t>
            </a:r>
            <a:r>
              <a:rPr lang="en-US" altLang="zh-CN" sz="2000" dirty="0"/>
              <a:t>1964</a:t>
            </a:r>
            <a:r>
              <a:rPr lang="zh-CN" altLang="en-US" sz="2000" dirty="0"/>
              <a:t>）区分了两种适应性</a:t>
            </a:r>
            <a:endParaRPr lang="en-US" altLang="zh-CN" sz="2000" dirty="0"/>
          </a:p>
          <a:p>
            <a:pPr lvl="1"/>
            <a:r>
              <a:rPr lang="zh-CN" altLang="en-US" sz="2000" dirty="0"/>
              <a:t>个人适应性（</a:t>
            </a:r>
            <a:r>
              <a:rPr lang="en-US" altLang="zh-CN" sz="2000" dirty="0"/>
              <a:t>personal fitness</a:t>
            </a:r>
            <a:r>
              <a:rPr lang="zh-CN" altLang="en-US" sz="2000" dirty="0"/>
              <a:t>）：个人自己繁衍的后代</a:t>
            </a:r>
            <a:endParaRPr lang="en-US" altLang="zh-CN" sz="2000" dirty="0"/>
          </a:p>
          <a:p>
            <a:pPr lvl="1"/>
            <a:r>
              <a:rPr lang="zh-CN" altLang="en-US" sz="2000" dirty="0"/>
              <a:t>整体适应性（</a:t>
            </a:r>
            <a:r>
              <a:rPr lang="en-US" altLang="zh-CN" sz="2000" dirty="0"/>
              <a:t>inclusive fitness</a:t>
            </a:r>
            <a:r>
              <a:rPr lang="zh-CN" altLang="en-US" sz="2000" dirty="0"/>
              <a:t>）：个人支持其它相关个体（如亲戚）繁衍的后代</a:t>
            </a:r>
            <a:endParaRPr lang="en-US" altLang="zh-CN" sz="2000" dirty="0"/>
          </a:p>
          <a:p>
            <a:pPr lvl="1"/>
            <a:r>
              <a:rPr lang="zh-CN" altLang="en-US" sz="2000" dirty="0"/>
              <a:t>一个人自己的后代有</a:t>
            </a:r>
            <a:r>
              <a:rPr lang="en-US" altLang="zh-CN" sz="2000" dirty="0"/>
              <a:t>50%</a:t>
            </a:r>
            <a:r>
              <a:rPr lang="zh-CN" altLang="en-US" sz="2000" dirty="0"/>
              <a:t>的基因相同，兄弟姐妹也有</a:t>
            </a:r>
            <a:r>
              <a:rPr lang="en-US" altLang="zh-CN" sz="2000" dirty="0"/>
              <a:t>50%</a:t>
            </a:r>
            <a:r>
              <a:rPr lang="zh-CN" altLang="en-US" sz="2000" dirty="0"/>
              <a:t>的基因相同，兄弟姐妹的后代则有</a:t>
            </a:r>
            <a:r>
              <a:rPr lang="en-US" altLang="zh-CN" sz="2000" dirty="0"/>
              <a:t>25%</a:t>
            </a:r>
            <a:r>
              <a:rPr lang="zh-CN" altLang="en-US" sz="2000" dirty="0"/>
              <a:t>相同</a:t>
            </a:r>
            <a:endParaRPr lang="en-US" altLang="zh-CN" sz="2000" dirty="0"/>
          </a:p>
          <a:p>
            <a:pPr lvl="1"/>
            <a:endParaRPr lang="en-US" altLang="zh-CN" sz="2000" dirty="0"/>
          </a:p>
          <a:p>
            <a:r>
              <a:rPr lang="zh-CN" altLang="en-US" sz="2000" dirty="0"/>
              <a:t>利他行为可以帮助亲戚和后代生存繁衍，因此也可以提高个体基因传播的几率，从而被选择</a:t>
            </a:r>
            <a:endParaRPr lang="en-US" altLang="zh-CN" sz="2000" dirty="0"/>
          </a:p>
          <a:p>
            <a:endParaRPr lang="en-US" altLang="zh-CN" sz="2000" dirty="0"/>
          </a:p>
          <a:p>
            <a:r>
              <a:rPr lang="zh-CN" altLang="en-US" sz="2000" dirty="0"/>
              <a:t>思考：人性到底是不是自私的？</a:t>
            </a:r>
            <a:endParaRPr lang="en-US" altLang="zh-CN" sz="2000" dirty="0"/>
          </a:p>
          <a:p>
            <a:pPr lvl="1"/>
            <a:r>
              <a:rPr lang="zh-CN" altLang="en-US" sz="2000" dirty="0"/>
              <a:t>注意区分“自私的基因”和“自私的人性”</a:t>
            </a:r>
          </a:p>
        </p:txBody>
      </p:sp>
    </p:spTree>
    <p:extLst>
      <p:ext uri="{BB962C8B-B14F-4D97-AF65-F5344CB8AC3E}">
        <p14:creationId xmlns:p14="http://schemas.microsoft.com/office/powerpoint/2010/main" val="1633394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354208F4-270D-4499-9D9D-E6330106078E}"/>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zh-CN" altLang="en-US" sz="2800"/>
              <a:t>自尊的进化基础</a:t>
            </a:r>
          </a:p>
        </p:txBody>
      </p:sp>
      <p:sp>
        <p:nvSpPr>
          <p:cNvPr id="3" name="内容占位符 2">
            <a:extLst>
              <a:ext uri="{FF2B5EF4-FFF2-40B4-BE49-F238E27FC236}">
                <a16:creationId xmlns:a16="http://schemas.microsoft.com/office/drawing/2014/main" id="{3D9293BD-F247-479D-9F38-4BA2233AA419}"/>
              </a:ext>
            </a:extLst>
          </p:cNvPr>
          <p:cNvSpPr>
            <a:spLocks noGrp="1"/>
          </p:cNvSpPr>
          <p:nvPr>
            <p:ph idx="1"/>
          </p:nvPr>
        </p:nvSpPr>
        <p:spPr>
          <a:xfrm>
            <a:off x="643468" y="2638043"/>
            <a:ext cx="3363974" cy="3415623"/>
          </a:xfrm>
        </p:spPr>
        <p:txBody>
          <a:bodyPr>
            <a:normAutofit/>
          </a:bodyPr>
          <a:lstStyle/>
          <a:p>
            <a:r>
              <a:rPr lang="en-US" altLang="zh-CN" sz="1700"/>
              <a:t>Mark Leary</a:t>
            </a:r>
            <a:r>
              <a:rPr lang="zh-CN" altLang="en-US" sz="1700"/>
              <a:t>（</a:t>
            </a:r>
            <a:r>
              <a:rPr lang="en-US" altLang="zh-CN" sz="1700"/>
              <a:t>1995</a:t>
            </a:r>
            <a:r>
              <a:rPr lang="zh-CN" altLang="en-US" sz="1700"/>
              <a:t>）提出自尊的社会计量理论（</a:t>
            </a:r>
            <a:r>
              <a:rPr lang="en-US" altLang="zh-CN" sz="1700"/>
              <a:t>sociometer theory</a:t>
            </a:r>
            <a:r>
              <a:rPr lang="zh-CN" altLang="en-US" sz="1700"/>
              <a:t>），解释自尊的进化根源</a:t>
            </a:r>
            <a:endParaRPr lang="en-US" altLang="zh-CN" sz="1700"/>
          </a:p>
          <a:p>
            <a:endParaRPr lang="en-US" altLang="zh-CN" sz="1700"/>
          </a:p>
          <a:p>
            <a:r>
              <a:rPr lang="zh-CN" altLang="en-US" sz="1700"/>
              <a:t>根据该理论，自尊是我们对于自己被他人接纳程度的一种衡量</a:t>
            </a:r>
            <a:endParaRPr lang="en-US" altLang="zh-CN" sz="1700"/>
          </a:p>
          <a:p>
            <a:endParaRPr lang="en-US" altLang="zh-CN" sz="1700"/>
          </a:p>
          <a:p>
            <a:r>
              <a:rPr lang="zh-CN" altLang="en-US" sz="1700"/>
              <a:t>自尊过低会促使我们改变自己的情感、行为、认知模式，以重新获得接纳</a:t>
            </a:r>
          </a:p>
        </p:txBody>
      </p:sp>
      <p:pic>
        <p:nvPicPr>
          <p:cNvPr id="4" name="图片 3">
            <a:extLst>
              <a:ext uri="{FF2B5EF4-FFF2-40B4-BE49-F238E27FC236}">
                <a16:creationId xmlns:a16="http://schemas.microsoft.com/office/drawing/2014/main" id="{6C1BBDED-A029-486F-800F-C82AA00A8820}"/>
              </a:ext>
            </a:extLst>
          </p:cNvPr>
          <p:cNvPicPr>
            <a:picLocks noChangeAspect="1"/>
          </p:cNvPicPr>
          <p:nvPr/>
        </p:nvPicPr>
        <p:blipFill rotWithShape="1">
          <a:blip r:embed="rId2"/>
          <a:srcRect t="13036"/>
          <a:stretch/>
        </p:blipFill>
        <p:spPr>
          <a:xfrm>
            <a:off x="5168454" y="955901"/>
            <a:ext cx="6250769" cy="3777964"/>
          </a:xfrm>
          <a:prstGeom prst="rect">
            <a:avLst/>
          </a:prstGeom>
        </p:spPr>
      </p:pic>
    </p:spTree>
    <p:extLst>
      <p:ext uri="{BB962C8B-B14F-4D97-AF65-F5344CB8AC3E}">
        <p14:creationId xmlns:p14="http://schemas.microsoft.com/office/powerpoint/2010/main" val="4062394049"/>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D6E5FDF0-0653-45E5-8FC1-9C44452E3D20}"/>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zh-CN" altLang="en-US" sz="2800"/>
              <a:t>抑郁的进化基础</a:t>
            </a:r>
          </a:p>
        </p:txBody>
      </p:sp>
      <p:sp>
        <p:nvSpPr>
          <p:cNvPr id="3" name="内容占位符 2">
            <a:extLst>
              <a:ext uri="{FF2B5EF4-FFF2-40B4-BE49-F238E27FC236}">
                <a16:creationId xmlns:a16="http://schemas.microsoft.com/office/drawing/2014/main" id="{7F20A00C-762F-4937-BB8A-18B2291F2ECF}"/>
              </a:ext>
            </a:extLst>
          </p:cNvPr>
          <p:cNvSpPr>
            <a:spLocks noGrp="1"/>
          </p:cNvSpPr>
          <p:nvPr>
            <p:ph idx="1"/>
          </p:nvPr>
        </p:nvSpPr>
        <p:spPr>
          <a:xfrm>
            <a:off x="643468" y="2638043"/>
            <a:ext cx="3363974" cy="3415623"/>
          </a:xfrm>
        </p:spPr>
        <p:txBody>
          <a:bodyPr>
            <a:normAutofit/>
          </a:bodyPr>
          <a:lstStyle/>
          <a:p>
            <a:r>
              <a:rPr lang="zh-CN" altLang="en-US" sz="2000"/>
              <a:t>抑郁反应：哭泣、乏力、悲观</a:t>
            </a:r>
            <a:endParaRPr lang="en-US" altLang="zh-CN" sz="2000"/>
          </a:p>
          <a:p>
            <a:endParaRPr lang="en-US" altLang="zh-CN" sz="2000"/>
          </a:p>
          <a:p>
            <a:r>
              <a:rPr lang="en-US" altLang="zh-CN" sz="2000"/>
              <a:t>Keller</a:t>
            </a:r>
            <a:r>
              <a:rPr lang="zh-CN" altLang="en-US" sz="2000"/>
              <a:t> </a:t>
            </a:r>
            <a:r>
              <a:rPr lang="en-US" altLang="zh-CN" sz="2000"/>
              <a:t>&amp; Nesse</a:t>
            </a:r>
            <a:r>
              <a:rPr lang="zh-CN" altLang="en-US" sz="2000"/>
              <a:t>（</a:t>
            </a:r>
            <a:r>
              <a:rPr lang="en-US" altLang="zh-CN" sz="2000"/>
              <a:t>2006</a:t>
            </a:r>
            <a:r>
              <a:rPr lang="zh-CN" altLang="en-US" sz="2000"/>
              <a:t>）认为，哭泣有助于我们寻求社会支持，乏力和悲观防止个体将精力和资源浪费在没有回报的事情上</a:t>
            </a:r>
            <a:endParaRPr lang="en-US" altLang="zh-CN" sz="2000"/>
          </a:p>
          <a:p>
            <a:pPr lvl="1"/>
            <a:r>
              <a:rPr lang="zh-CN" altLang="en-US" sz="2000"/>
              <a:t>所以抗抑郁药也许会让人生活变得更糟？</a:t>
            </a:r>
            <a:endParaRPr lang="en-US" altLang="zh-CN" sz="2000"/>
          </a:p>
        </p:txBody>
      </p:sp>
      <p:pic>
        <p:nvPicPr>
          <p:cNvPr id="4" name="图片 3">
            <a:extLst>
              <a:ext uri="{FF2B5EF4-FFF2-40B4-BE49-F238E27FC236}">
                <a16:creationId xmlns:a16="http://schemas.microsoft.com/office/drawing/2014/main" id="{5012E91C-5E92-40CB-AE25-B7B9116089B1}"/>
              </a:ext>
            </a:extLst>
          </p:cNvPr>
          <p:cNvPicPr>
            <a:picLocks noChangeAspect="1"/>
          </p:cNvPicPr>
          <p:nvPr/>
        </p:nvPicPr>
        <p:blipFill>
          <a:blip r:embed="rId2"/>
          <a:stretch>
            <a:fillRect/>
          </a:stretch>
        </p:blipFill>
        <p:spPr>
          <a:xfrm>
            <a:off x="5810412" y="255539"/>
            <a:ext cx="5410199" cy="5410199"/>
          </a:xfrm>
          <a:prstGeom prst="rect">
            <a:avLst/>
          </a:prstGeom>
        </p:spPr>
      </p:pic>
    </p:spTree>
    <p:extLst>
      <p:ext uri="{BB962C8B-B14F-4D97-AF65-F5344CB8AC3E}">
        <p14:creationId xmlns:p14="http://schemas.microsoft.com/office/powerpoint/2010/main" val="2574994594"/>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73EB10-AEDA-42B9-9D11-54E59B48D4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图片 3">
            <a:extLst>
              <a:ext uri="{FF2B5EF4-FFF2-40B4-BE49-F238E27FC236}">
                <a16:creationId xmlns:a16="http://schemas.microsoft.com/office/drawing/2014/main" id="{F4C5C15D-3752-4594-A982-46C167AF9B11}"/>
              </a:ext>
            </a:extLst>
          </p:cNvPr>
          <p:cNvPicPr>
            <a:picLocks noChangeAspect="1"/>
          </p:cNvPicPr>
          <p:nvPr/>
        </p:nvPicPr>
        <p:blipFill rotWithShape="1">
          <a:blip r:embed="rId2"/>
          <a:srcRect l="20918" r="27669" b="2"/>
          <a:stretch/>
        </p:blipFill>
        <p:spPr>
          <a:xfrm>
            <a:off x="7214958" y="1268060"/>
            <a:ext cx="4261337" cy="4351338"/>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11" name="Arc 10">
            <a:extLst>
              <a:ext uri="{FF2B5EF4-FFF2-40B4-BE49-F238E27FC236}">
                <a16:creationId xmlns:a16="http://schemas.microsoft.com/office/drawing/2014/main" id="{72DEF309-605D-4117-9340-6D589B6C3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986173" flipV="1">
            <a:off x="3930947" y="651615"/>
            <a:ext cx="4083433" cy="4083433"/>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标题 1">
            <a:extLst>
              <a:ext uri="{FF2B5EF4-FFF2-40B4-BE49-F238E27FC236}">
                <a16:creationId xmlns:a16="http://schemas.microsoft.com/office/drawing/2014/main" id="{A3AC9AB4-3802-47C8-9771-15426467B07D}"/>
              </a:ext>
            </a:extLst>
          </p:cNvPr>
          <p:cNvSpPr>
            <a:spLocks noGrp="1"/>
          </p:cNvSpPr>
          <p:nvPr>
            <p:ph type="title"/>
          </p:nvPr>
        </p:nvSpPr>
        <p:spPr>
          <a:xfrm>
            <a:off x="838200" y="365125"/>
            <a:ext cx="10515599" cy="1325563"/>
          </a:xfrm>
        </p:spPr>
        <p:txBody>
          <a:bodyPr>
            <a:normAutofit/>
          </a:bodyPr>
          <a:lstStyle/>
          <a:p>
            <a:r>
              <a:rPr lang="zh-CN" altLang="en-US" dirty="0"/>
              <a:t>择偶行为的进化基础</a:t>
            </a:r>
          </a:p>
        </p:txBody>
      </p:sp>
      <p:sp>
        <p:nvSpPr>
          <p:cNvPr id="3" name="内容占位符 2">
            <a:extLst>
              <a:ext uri="{FF2B5EF4-FFF2-40B4-BE49-F238E27FC236}">
                <a16:creationId xmlns:a16="http://schemas.microsoft.com/office/drawing/2014/main" id="{93D3961C-2E4C-4833-B840-118AFDA0C63C}"/>
              </a:ext>
            </a:extLst>
          </p:cNvPr>
          <p:cNvSpPr>
            <a:spLocks noGrp="1"/>
          </p:cNvSpPr>
          <p:nvPr>
            <p:ph idx="1"/>
          </p:nvPr>
        </p:nvSpPr>
        <p:spPr>
          <a:xfrm>
            <a:off x="838200" y="1825625"/>
            <a:ext cx="5393361" cy="4351338"/>
          </a:xfrm>
        </p:spPr>
        <p:txBody>
          <a:bodyPr>
            <a:normAutofit/>
          </a:bodyPr>
          <a:lstStyle/>
          <a:p>
            <a:r>
              <a:rPr lang="zh-CN" altLang="en-US" dirty="0"/>
              <a:t>以</a:t>
            </a:r>
            <a:r>
              <a:rPr lang="en-US" altLang="zh-CN" dirty="0"/>
              <a:t>David Buss</a:t>
            </a:r>
            <a:r>
              <a:rPr lang="zh-CN" altLang="en-US" dirty="0"/>
              <a:t>为代表的研究者试图从进化的角度解释人类的择偶行为及其进化差异</a:t>
            </a:r>
            <a:endParaRPr lang="en-US" altLang="zh-CN" dirty="0"/>
          </a:p>
          <a:p>
            <a:endParaRPr lang="en-US" altLang="zh-CN" dirty="0"/>
          </a:p>
          <a:p>
            <a:r>
              <a:rPr lang="zh-CN" altLang="en-US" dirty="0"/>
              <a:t>配偶选择（</a:t>
            </a:r>
            <a:r>
              <a:rPr lang="en-US" altLang="zh-CN" dirty="0"/>
              <a:t>mate selectin</a:t>
            </a:r>
            <a:r>
              <a:rPr lang="zh-CN" altLang="en-US" dirty="0"/>
              <a:t>）</a:t>
            </a:r>
            <a:endParaRPr lang="en-US" altLang="zh-CN" dirty="0"/>
          </a:p>
          <a:p>
            <a:endParaRPr lang="en-US" altLang="zh-CN" dirty="0"/>
          </a:p>
          <a:p>
            <a:r>
              <a:rPr lang="zh-CN" altLang="en-US" dirty="0"/>
              <a:t>求偶策略（</a:t>
            </a:r>
            <a:r>
              <a:rPr lang="en-US" altLang="zh-CN" dirty="0"/>
              <a:t>mating strategies</a:t>
            </a:r>
            <a:r>
              <a:rPr lang="zh-CN" altLang="en-US" dirty="0"/>
              <a:t>）</a:t>
            </a:r>
          </a:p>
        </p:txBody>
      </p:sp>
    </p:spTree>
    <p:extLst>
      <p:ext uri="{BB962C8B-B14F-4D97-AF65-F5344CB8AC3E}">
        <p14:creationId xmlns:p14="http://schemas.microsoft.com/office/powerpoint/2010/main" val="20985965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8E6583-9B5F-4760-A292-11CBAD6D8B51}"/>
              </a:ext>
            </a:extLst>
          </p:cNvPr>
          <p:cNvSpPr>
            <a:spLocks noGrp="1"/>
          </p:cNvSpPr>
          <p:nvPr>
            <p:ph type="title"/>
          </p:nvPr>
        </p:nvSpPr>
        <p:spPr/>
        <p:txBody>
          <a:bodyPr/>
          <a:lstStyle/>
          <a:p>
            <a:r>
              <a:rPr lang="zh-CN" altLang="en-US" dirty="0"/>
              <a:t>调查：你的择偶偏好是什么？</a:t>
            </a:r>
          </a:p>
        </p:txBody>
      </p:sp>
      <p:pic>
        <p:nvPicPr>
          <p:cNvPr id="1026" name="Picture 2" descr="äºç»´ç ">
            <a:extLst>
              <a:ext uri="{FF2B5EF4-FFF2-40B4-BE49-F238E27FC236}">
                <a16:creationId xmlns:a16="http://schemas.microsoft.com/office/drawing/2014/main" id="{68521A5E-E536-4963-AD7F-2431D4396B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27021" y="1566097"/>
            <a:ext cx="4926778" cy="4926778"/>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46D23134-CFE0-4DA7-84DD-AF995B5B3E3E}"/>
              </a:ext>
            </a:extLst>
          </p:cNvPr>
          <p:cNvSpPr/>
          <p:nvPr/>
        </p:nvSpPr>
        <p:spPr>
          <a:xfrm>
            <a:off x="838200" y="2905780"/>
            <a:ext cx="5917004" cy="954107"/>
          </a:xfrm>
          <a:prstGeom prst="rect">
            <a:avLst/>
          </a:prstGeom>
        </p:spPr>
        <p:txBody>
          <a:bodyPr wrap="none">
            <a:spAutoFit/>
          </a:bodyPr>
          <a:lstStyle/>
          <a:p>
            <a:r>
              <a:rPr lang="zh-CN" altLang="en-US" sz="2800" dirty="0">
                <a:hlinkClick r:id="rId3"/>
              </a:rPr>
              <a:t>https://www.wjx.cn/jq/36968801.aspx</a:t>
            </a:r>
            <a:endParaRPr lang="en-US" altLang="zh-CN" sz="2800" dirty="0"/>
          </a:p>
          <a:p>
            <a:endParaRPr lang="zh-CN" altLang="en-US" sz="2800" dirty="0"/>
          </a:p>
        </p:txBody>
      </p:sp>
    </p:spTree>
    <p:extLst>
      <p:ext uri="{BB962C8B-B14F-4D97-AF65-F5344CB8AC3E}">
        <p14:creationId xmlns:p14="http://schemas.microsoft.com/office/powerpoint/2010/main" val="25172036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标题 1">
            <a:extLst>
              <a:ext uri="{FF2B5EF4-FFF2-40B4-BE49-F238E27FC236}">
                <a16:creationId xmlns:a16="http://schemas.microsoft.com/office/drawing/2014/main" id="{A4F7C0FD-2F47-4940-9D78-FA0E8A8B0DE4}"/>
              </a:ext>
            </a:extLst>
          </p:cNvPr>
          <p:cNvSpPr>
            <a:spLocks noGrp="1"/>
          </p:cNvSpPr>
          <p:nvPr>
            <p:ph type="title"/>
          </p:nvPr>
        </p:nvSpPr>
        <p:spPr>
          <a:xfrm>
            <a:off x="777240" y="731519"/>
            <a:ext cx="2845191" cy="3237579"/>
          </a:xfrm>
        </p:spPr>
        <p:txBody>
          <a:bodyPr>
            <a:normAutofit/>
          </a:bodyPr>
          <a:lstStyle/>
          <a:p>
            <a:r>
              <a:rPr lang="zh-CN" altLang="en-US" sz="3800">
                <a:solidFill>
                  <a:srgbClr val="FFFFFF"/>
                </a:solidFill>
              </a:rPr>
              <a:t>配偶选择</a:t>
            </a:r>
          </a:p>
        </p:txBody>
      </p:sp>
      <p:sp>
        <p:nvSpPr>
          <p:cNvPr id="30" name="Rectangle 2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2" name="Rectangle 3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内容占位符 2">
            <a:extLst>
              <a:ext uri="{FF2B5EF4-FFF2-40B4-BE49-F238E27FC236}">
                <a16:creationId xmlns:a16="http://schemas.microsoft.com/office/drawing/2014/main" id="{F686B451-296A-43A9-8129-1326DDDED18A}"/>
              </a:ext>
            </a:extLst>
          </p:cNvPr>
          <p:cNvSpPr>
            <a:spLocks noGrp="1"/>
          </p:cNvSpPr>
          <p:nvPr>
            <p:ph idx="1"/>
          </p:nvPr>
        </p:nvSpPr>
        <p:spPr>
          <a:xfrm>
            <a:off x="4355002" y="575102"/>
            <a:ext cx="7037591" cy="5475129"/>
          </a:xfrm>
        </p:spPr>
        <p:txBody>
          <a:bodyPr anchor="ctr">
            <a:normAutofit/>
          </a:bodyPr>
          <a:lstStyle/>
          <a:p>
            <a:r>
              <a:rPr lang="zh-CN" altLang="en-US" sz="2000" dirty="0"/>
              <a:t>男人好色，女人拜金？</a:t>
            </a:r>
            <a:endParaRPr lang="en-US" altLang="zh-CN" sz="2000" dirty="0"/>
          </a:p>
          <a:p>
            <a:pPr lvl="1"/>
            <a:r>
              <a:rPr lang="zh-CN" altLang="en-US" sz="2000" dirty="0"/>
              <a:t>“男人都是下半身的动物”</a:t>
            </a:r>
            <a:endParaRPr lang="en-US" altLang="zh-CN" sz="2000" dirty="0"/>
          </a:p>
          <a:p>
            <a:pPr lvl="1"/>
            <a:r>
              <a:rPr lang="zh-CN" altLang="en-US" sz="2000" dirty="0"/>
              <a:t>“宁在宝马车里哭，不坐自行车后笑”</a:t>
            </a:r>
            <a:endParaRPr lang="en-US" altLang="zh-CN" sz="2000" dirty="0"/>
          </a:p>
          <a:p>
            <a:pPr lvl="1"/>
            <a:endParaRPr lang="en-US" altLang="zh-CN" sz="2000" dirty="0"/>
          </a:p>
          <a:p>
            <a:r>
              <a:rPr lang="en-US" altLang="zh-CN" sz="2000" dirty="0"/>
              <a:t>Buss</a:t>
            </a:r>
            <a:r>
              <a:rPr lang="zh-CN" altLang="en-US" sz="2000" dirty="0"/>
              <a:t>（</a:t>
            </a:r>
            <a:r>
              <a:rPr lang="en-US" altLang="zh-CN" sz="2000" dirty="0"/>
              <a:t>1989</a:t>
            </a:r>
            <a:r>
              <a:rPr lang="zh-CN" altLang="en-US" sz="2000" dirty="0"/>
              <a:t>）在全球</a:t>
            </a:r>
            <a:r>
              <a:rPr lang="en-US" altLang="zh-CN" sz="2000" dirty="0"/>
              <a:t>37</a:t>
            </a:r>
            <a:r>
              <a:rPr lang="zh-CN" altLang="en-US" sz="2000" dirty="0"/>
              <a:t>个文化中调查了男女两性在择偶方面的偏好，发现：</a:t>
            </a:r>
            <a:endParaRPr lang="en-US" altLang="zh-CN" sz="2000" dirty="0"/>
          </a:p>
          <a:p>
            <a:pPr lvl="1"/>
            <a:r>
              <a:rPr lang="zh-CN" altLang="en-US" sz="2000" dirty="0"/>
              <a:t>女性更看重男性的资源获取能力：有钱、地位、上进</a:t>
            </a:r>
            <a:endParaRPr lang="en-US" altLang="zh-CN" sz="2000" dirty="0"/>
          </a:p>
          <a:p>
            <a:pPr lvl="1"/>
            <a:r>
              <a:rPr lang="zh-CN" altLang="en-US" sz="2000" dirty="0"/>
              <a:t>男性更看重女性的生育能力：年轻、漂亮、健康</a:t>
            </a:r>
            <a:endParaRPr lang="en-US" altLang="zh-CN" sz="2000" dirty="0"/>
          </a:p>
          <a:p>
            <a:pPr lvl="1"/>
            <a:endParaRPr lang="en-US" altLang="zh-CN" sz="2000" dirty="0"/>
          </a:p>
          <a:p>
            <a:r>
              <a:rPr lang="zh-CN" altLang="en-US" sz="2000" dirty="0"/>
              <a:t>进化解释</a:t>
            </a:r>
            <a:endParaRPr lang="en-US" altLang="zh-CN" sz="2000" dirty="0"/>
          </a:p>
          <a:p>
            <a:pPr lvl="1"/>
            <a:r>
              <a:rPr lang="zh-CN" altLang="en-US" sz="2000" dirty="0"/>
              <a:t>在繁衍后代方面，生理机制决定了女性需要有更高的投入（怀胎十月），因此需要男性提供长期稳定的支持</a:t>
            </a:r>
            <a:endParaRPr lang="en-US" altLang="zh-CN" sz="2000" dirty="0"/>
          </a:p>
          <a:p>
            <a:pPr lvl="1"/>
            <a:r>
              <a:rPr lang="zh-CN" altLang="en-US" sz="2000" dirty="0"/>
              <a:t>男性则只需要一次交配就可以繁衍后代，因此更看重女性的生育可能性</a:t>
            </a:r>
          </a:p>
        </p:txBody>
      </p:sp>
    </p:spTree>
    <p:extLst>
      <p:ext uri="{BB962C8B-B14F-4D97-AF65-F5344CB8AC3E}">
        <p14:creationId xmlns:p14="http://schemas.microsoft.com/office/powerpoint/2010/main" val="30757049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标题 1">
            <a:extLst>
              <a:ext uri="{FF2B5EF4-FFF2-40B4-BE49-F238E27FC236}">
                <a16:creationId xmlns:a16="http://schemas.microsoft.com/office/drawing/2014/main" id="{76F105DC-C5B4-4BAA-8A4C-01F1E27C2E1C}"/>
              </a:ext>
            </a:extLst>
          </p:cNvPr>
          <p:cNvSpPr>
            <a:spLocks noGrp="1"/>
          </p:cNvSpPr>
          <p:nvPr>
            <p:ph type="title"/>
          </p:nvPr>
        </p:nvSpPr>
        <p:spPr>
          <a:xfrm>
            <a:off x="777240" y="731519"/>
            <a:ext cx="2845191" cy="3237579"/>
          </a:xfrm>
        </p:spPr>
        <p:txBody>
          <a:bodyPr>
            <a:normAutofit/>
          </a:bodyPr>
          <a:lstStyle/>
          <a:p>
            <a:r>
              <a:rPr lang="zh-CN" altLang="en-US" sz="3800">
                <a:solidFill>
                  <a:srgbClr val="FFFFFF"/>
                </a:solidFill>
              </a:rPr>
              <a:t>求偶策略</a:t>
            </a:r>
          </a:p>
        </p:txBody>
      </p:sp>
      <p:sp>
        <p:nvSpPr>
          <p:cNvPr id="14"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3F9B8D44-C9B3-4213-BCC3-915DF533B62A}"/>
              </a:ext>
            </a:extLst>
          </p:cNvPr>
          <p:cNvSpPr>
            <a:spLocks noGrp="1"/>
          </p:cNvSpPr>
          <p:nvPr>
            <p:ph idx="1"/>
          </p:nvPr>
        </p:nvSpPr>
        <p:spPr>
          <a:xfrm>
            <a:off x="4377169" y="731519"/>
            <a:ext cx="7037591" cy="5475129"/>
          </a:xfrm>
        </p:spPr>
        <p:txBody>
          <a:bodyPr anchor="ctr">
            <a:normAutofit/>
          </a:bodyPr>
          <a:lstStyle/>
          <a:p>
            <a:r>
              <a:rPr lang="zh-CN" altLang="en-US" sz="2600" dirty="0"/>
              <a:t>长期择偶与短期择偶</a:t>
            </a:r>
            <a:endParaRPr lang="en-US" altLang="zh-CN" sz="2600" dirty="0"/>
          </a:p>
          <a:p>
            <a:pPr lvl="1"/>
            <a:r>
              <a:rPr lang="zh-CN" altLang="en-US" sz="2600" dirty="0"/>
              <a:t>长期择偶（</a:t>
            </a:r>
            <a:r>
              <a:rPr lang="en-US" altLang="zh-CN" sz="2600" dirty="0"/>
              <a:t>long-term mating</a:t>
            </a:r>
            <a:r>
              <a:rPr lang="zh-CN" altLang="en-US" sz="2600" dirty="0"/>
              <a:t>）：长期稳定的关系与承诺</a:t>
            </a:r>
            <a:endParaRPr lang="en-US" altLang="zh-CN" sz="2600" dirty="0"/>
          </a:p>
          <a:p>
            <a:pPr lvl="1"/>
            <a:r>
              <a:rPr lang="zh-CN" altLang="en-US" sz="2600" dirty="0"/>
              <a:t>短期择偶（</a:t>
            </a:r>
            <a:r>
              <a:rPr lang="en-US" altLang="zh-CN" sz="2600" dirty="0"/>
              <a:t>short-term mating</a:t>
            </a:r>
            <a:r>
              <a:rPr lang="zh-CN" altLang="en-US" sz="2600" dirty="0"/>
              <a:t>）：一次性的性行为</a:t>
            </a:r>
            <a:endParaRPr lang="en-US" altLang="zh-CN" sz="2600" dirty="0"/>
          </a:p>
          <a:p>
            <a:pPr lvl="1"/>
            <a:endParaRPr lang="en-US" altLang="zh-CN" sz="2600" dirty="0"/>
          </a:p>
          <a:p>
            <a:r>
              <a:rPr lang="zh-CN" altLang="en-US" sz="2600" dirty="0"/>
              <a:t>男性更加倾向于短期择偶，女性更加倾向于长期择偶</a:t>
            </a:r>
            <a:endParaRPr lang="en-US" altLang="zh-CN" sz="2600" dirty="0"/>
          </a:p>
          <a:p>
            <a:pPr lvl="1"/>
            <a:r>
              <a:rPr lang="zh-CN" altLang="en-US" sz="2600" dirty="0"/>
              <a:t>男性的策略：多播种，以繁衍尽可能多的后代</a:t>
            </a:r>
            <a:endParaRPr lang="en-US" altLang="zh-CN" sz="2600" dirty="0"/>
          </a:p>
          <a:p>
            <a:pPr lvl="1"/>
            <a:r>
              <a:rPr lang="zh-CN" altLang="en-US" sz="2600" dirty="0"/>
              <a:t>女性的策略：情挑细选，稳定持久的关系，保证后代长大成人</a:t>
            </a:r>
          </a:p>
        </p:txBody>
      </p:sp>
    </p:spTree>
    <p:extLst>
      <p:ext uri="{BB962C8B-B14F-4D97-AF65-F5344CB8AC3E}">
        <p14:creationId xmlns:p14="http://schemas.microsoft.com/office/powerpoint/2010/main" val="41234682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9D202CA9-B005-402B-8C61-8B4B5700C826}"/>
              </a:ext>
            </a:extLst>
          </p:cNvPr>
          <p:cNvSpPr txBox="1"/>
          <p:nvPr>
            <p:custDataLst>
              <p:tags r:id="rId2"/>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你更不能接受伴侣的肉体出轨还是精神出轨？</a:t>
            </a:r>
          </a:p>
        </p:txBody>
      </p:sp>
      <p:sp>
        <p:nvSpPr>
          <p:cNvPr id="7" name="文本框 6">
            <a:extLst>
              <a:ext uri="{FF2B5EF4-FFF2-40B4-BE49-F238E27FC236}">
                <a16:creationId xmlns:a16="http://schemas.microsoft.com/office/drawing/2014/main" id="{D4248975-3E5E-4C66-9231-791B2439CEBC}"/>
              </a:ext>
            </a:extLst>
          </p:cNvPr>
          <p:cNvSpPr txBox="1"/>
          <p:nvPr>
            <p:custDataLst>
              <p:tags r:id="rId3"/>
            </p:custDataLst>
          </p:nvPr>
        </p:nvSpPr>
        <p:spPr>
          <a:xfrm>
            <a:off x="2438400" y="278606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我是男生，我更不能接受伴侣肉体出轨</a:t>
            </a:r>
          </a:p>
        </p:txBody>
      </p:sp>
      <p:sp>
        <p:nvSpPr>
          <p:cNvPr id="8" name="文本框 7">
            <a:extLst>
              <a:ext uri="{FF2B5EF4-FFF2-40B4-BE49-F238E27FC236}">
                <a16:creationId xmlns:a16="http://schemas.microsoft.com/office/drawing/2014/main" id="{87CA4DD3-DE3B-4F28-B7D0-B16D6140953A}"/>
              </a:ext>
            </a:extLst>
          </p:cNvPr>
          <p:cNvSpPr txBox="1"/>
          <p:nvPr>
            <p:custDataLst>
              <p:tags r:id="rId4"/>
            </p:custDataLst>
          </p:nvPr>
        </p:nvSpPr>
        <p:spPr>
          <a:xfrm>
            <a:off x="2438400" y="347186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我是男生，我更不能接受伴侣精神出轨</a:t>
            </a:r>
          </a:p>
        </p:txBody>
      </p:sp>
      <p:sp>
        <p:nvSpPr>
          <p:cNvPr id="9" name="文本框 8">
            <a:extLst>
              <a:ext uri="{FF2B5EF4-FFF2-40B4-BE49-F238E27FC236}">
                <a16:creationId xmlns:a16="http://schemas.microsoft.com/office/drawing/2014/main" id="{31A76BF2-417C-4E0D-A0CE-399E923FF6FD}"/>
              </a:ext>
            </a:extLst>
          </p:cNvPr>
          <p:cNvSpPr txBox="1"/>
          <p:nvPr>
            <p:custDataLst>
              <p:tags r:id="rId5"/>
            </p:custDataLst>
          </p:nvPr>
        </p:nvSpPr>
        <p:spPr>
          <a:xfrm>
            <a:off x="2438400" y="415766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我是女生，我更不能接受伴侣肉体出轨</a:t>
            </a:r>
          </a:p>
        </p:txBody>
      </p:sp>
      <p:sp>
        <p:nvSpPr>
          <p:cNvPr id="10" name="文本框 9">
            <a:extLst>
              <a:ext uri="{FF2B5EF4-FFF2-40B4-BE49-F238E27FC236}">
                <a16:creationId xmlns:a16="http://schemas.microsoft.com/office/drawing/2014/main" id="{D0F9B450-9DBB-425E-AEC9-EB4E2759DEA8}"/>
              </a:ext>
            </a:extLst>
          </p:cNvPr>
          <p:cNvSpPr txBox="1"/>
          <p:nvPr>
            <p:custDataLst>
              <p:tags r:id="rId6"/>
            </p:custDataLst>
          </p:nvPr>
        </p:nvSpPr>
        <p:spPr>
          <a:xfrm>
            <a:off x="2438400" y="484346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我是女生，我更不能接受伴侣精神出轨</a:t>
            </a:r>
          </a:p>
        </p:txBody>
      </p:sp>
      <p:sp>
        <p:nvSpPr>
          <p:cNvPr id="11" name="椭圆 10">
            <a:extLst>
              <a:ext uri="{FF2B5EF4-FFF2-40B4-BE49-F238E27FC236}">
                <a16:creationId xmlns:a16="http://schemas.microsoft.com/office/drawing/2014/main" id="{30BC9665-3C09-4BD7-B2E2-0859A198475D}"/>
              </a:ext>
            </a:extLst>
          </p:cNvPr>
          <p:cNvSpPr>
            <a:spLocks noChangeAspect="1"/>
          </p:cNvSpPr>
          <p:nvPr>
            <p:custDataLst>
              <p:tags r:id="rId7"/>
            </p:custDataLst>
          </p:nvPr>
        </p:nvSpPr>
        <p:spPr>
          <a:xfrm>
            <a:off x="1571625" y="2850356"/>
            <a:ext cx="514350" cy="514350"/>
          </a:xfrm>
          <a:prstGeom prst="ellipse">
            <a:avLst/>
          </a:prstGeom>
          <a:solidFill>
            <a:srgbClr val="808080"/>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0CD6DB2-E3D8-4D68-9587-E99C29B430D0}"/>
              </a:ext>
            </a:extLst>
          </p:cNvPr>
          <p:cNvSpPr>
            <a:spLocks noChangeAspect="1"/>
          </p:cNvSpPr>
          <p:nvPr>
            <p:custDataLst>
              <p:tags r:id="rId8"/>
            </p:custDataLst>
          </p:nvPr>
        </p:nvSpPr>
        <p:spPr>
          <a:xfrm>
            <a:off x="1571625" y="35361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a:extLst>
              <a:ext uri="{FF2B5EF4-FFF2-40B4-BE49-F238E27FC236}">
                <a16:creationId xmlns:a16="http://schemas.microsoft.com/office/drawing/2014/main" id="{131D2791-6774-4A3F-93F4-081D62D0A8F0}"/>
              </a:ext>
            </a:extLst>
          </p:cNvPr>
          <p:cNvSpPr>
            <a:spLocks noChangeAspect="1"/>
          </p:cNvSpPr>
          <p:nvPr>
            <p:custDataLst>
              <p:tags r:id="rId9"/>
            </p:custDataLst>
          </p:nvPr>
        </p:nvSpPr>
        <p:spPr>
          <a:xfrm>
            <a:off x="1571625" y="42219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椭圆 13">
            <a:extLst>
              <a:ext uri="{FF2B5EF4-FFF2-40B4-BE49-F238E27FC236}">
                <a16:creationId xmlns:a16="http://schemas.microsoft.com/office/drawing/2014/main" id="{B6D8DE4F-46C9-4AAB-AEA4-BC9EA670D347}"/>
              </a:ext>
            </a:extLst>
          </p:cNvPr>
          <p:cNvSpPr>
            <a:spLocks noChangeAspect="1"/>
          </p:cNvSpPr>
          <p:nvPr>
            <p:custDataLst>
              <p:tags r:id="rId10"/>
            </p:custDataLst>
          </p:nvPr>
        </p:nvSpPr>
        <p:spPr>
          <a:xfrm>
            <a:off x="1571625" y="49077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5" name="矩形: 圆角 14">
            <a:extLst>
              <a:ext uri="{FF2B5EF4-FFF2-40B4-BE49-F238E27FC236}">
                <a16:creationId xmlns:a16="http://schemas.microsoft.com/office/drawing/2014/main" id="{754FD124-ABF7-4D9A-A2E3-A86D14ABAD17}"/>
              </a:ext>
            </a:extLst>
          </p:cNvPr>
          <p:cNvSpPr/>
          <p:nvPr>
            <p:custDataLst>
              <p:tags r:id="rId11"/>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6" name="组合 25">
            <a:extLst>
              <a:ext uri="{FF2B5EF4-FFF2-40B4-BE49-F238E27FC236}">
                <a16:creationId xmlns:a16="http://schemas.microsoft.com/office/drawing/2014/main" id="{12B3F177-7A78-426A-9C64-8C6CF861071C}"/>
              </a:ext>
            </a:extLst>
          </p:cNvPr>
          <p:cNvGrpSpPr/>
          <p:nvPr>
            <p:custDataLst>
              <p:tags r:id="rId12"/>
            </p:custDataLst>
          </p:nvPr>
        </p:nvGrpSpPr>
        <p:grpSpPr>
          <a:xfrm>
            <a:off x="0" y="0"/>
            <a:ext cx="12192000" cy="635000"/>
            <a:chOff x="0" y="0"/>
            <a:chExt cx="12192000" cy="635000"/>
          </a:xfrm>
        </p:grpSpPr>
        <p:sp>
          <p:nvSpPr>
            <p:cNvPr id="16" name="TitleBackground">
              <a:extLst>
                <a:ext uri="{FF2B5EF4-FFF2-40B4-BE49-F238E27FC236}">
                  <a16:creationId xmlns:a16="http://schemas.microsoft.com/office/drawing/2014/main" id="{B4E80126-5FC9-458D-97B4-91113420B65B}"/>
                </a:ext>
              </a:extLst>
            </p:cNvPr>
            <p:cNvSpPr/>
            <p:nvPr>
              <p:custDataLst>
                <p:tags r:id="rId14"/>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ColorBlock">
              <a:extLst>
                <a:ext uri="{FF2B5EF4-FFF2-40B4-BE49-F238E27FC236}">
                  <a16:creationId xmlns:a16="http://schemas.microsoft.com/office/drawing/2014/main" id="{19E3093B-CF0C-4B4F-8084-D334E466B65C}"/>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ypeText">
              <a:extLst>
                <a:ext uri="{FF2B5EF4-FFF2-40B4-BE49-F238E27FC236}">
                  <a16:creationId xmlns:a16="http://schemas.microsoft.com/office/drawing/2014/main" id="{047577E1-7D70-4DB1-A437-C77E500CC36A}"/>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投票</a:t>
              </a:r>
              <a:r>
                <a:rPr lang="en-US" altLang="zh-CN"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匿名</a:t>
              </a:r>
              <a:r>
                <a:rPr lang="en-US" altLang="zh-CN"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endPar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5" name="TipText">
              <a:extLst>
                <a:ext uri="{FF2B5EF4-FFF2-40B4-BE49-F238E27FC236}">
                  <a16:creationId xmlns:a16="http://schemas.microsoft.com/office/drawing/2014/main" id="{E8ADE60A-4F0A-46DC-8F1D-093DF93D5872}"/>
                </a:ext>
              </a:extLst>
            </p:cNvPr>
            <p:cNvSpPr txBox="1"/>
            <p:nvPr>
              <p:custDataLst>
                <p:tags r:id="rId17"/>
              </p:custDataLst>
            </p:nvPr>
          </p:nvSpPr>
          <p:spPr>
            <a:xfrm>
              <a:off x="2075180" y="109220"/>
              <a:ext cx="2286000" cy="508000"/>
            </a:xfrm>
            <a:prstGeom prst="rect">
              <a:avLst/>
            </a:prstGeom>
            <a:noFill/>
          </p:spPr>
          <p:txBody>
            <a:bodyPr vert="horz" wrap="none" rtlCol="0" anchor="ctr" anchorCtr="0">
              <a:noAutofit/>
            </a:bodyPr>
            <a:lstStyle/>
            <a:p>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最多可选</a:t>
              </a:r>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项</a:t>
              </a:r>
            </a:p>
          </p:txBody>
        </p:sp>
      </p:grpSp>
      <p:pic>
        <p:nvPicPr>
          <p:cNvPr id="5" name="图片 4">
            <a:extLst>
              <a:ext uri="{FF2B5EF4-FFF2-40B4-BE49-F238E27FC236}">
                <a16:creationId xmlns:a16="http://schemas.microsoft.com/office/drawing/2014/main" id="{C0C93EEB-3E84-4C35-8E1D-4B1B83F06D7D}"/>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
    </p:custDataLst>
    <p:extLst>
      <p:ext uri="{BB962C8B-B14F-4D97-AF65-F5344CB8AC3E}">
        <p14:creationId xmlns:p14="http://schemas.microsoft.com/office/powerpoint/2010/main" val="368329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9A685B">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D79441C5-0E7F-4C42-AD2D-0F492872B53A}"/>
              </a:ext>
            </a:extLst>
          </p:cNvPr>
          <p:cNvSpPr>
            <a:spLocks noGrp="1"/>
          </p:cNvSpPr>
          <p:nvPr>
            <p:ph type="title"/>
          </p:nvPr>
        </p:nvSpPr>
        <p:spPr>
          <a:xfrm>
            <a:off x="524256" y="4767072"/>
            <a:ext cx="6594189" cy="1625210"/>
          </a:xfrm>
        </p:spPr>
        <p:txBody>
          <a:bodyPr vert="horz" lIns="91440" tIns="45720" rIns="91440" bIns="45720" rtlCol="0" anchor="ctr">
            <a:normAutofit/>
          </a:bodyPr>
          <a:lstStyle/>
          <a:p>
            <a:pPr algn="r"/>
            <a:r>
              <a:rPr lang="zh-CN" altLang="en-US">
                <a:solidFill>
                  <a:srgbClr val="FFFFFF"/>
                </a:solidFill>
              </a:rPr>
              <a:t>男女的性嫉妒差异</a:t>
            </a:r>
          </a:p>
        </p:txBody>
      </p:sp>
      <p:pic>
        <p:nvPicPr>
          <p:cNvPr id="6" name="图片 5">
            <a:extLst>
              <a:ext uri="{FF2B5EF4-FFF2-40B4-BE49-F238E27FC236}">
                <a16:creationId xmlns:a16="http://schemas.microsoft.com/office/drawing/2014/main" id="{6651F745-B966-46B7-9A35-84F8A71CB510}"/>
              </a:ext>
            </a:extLst>
          </p:cNvPr>
          <p:cNvPicPr>
            <a:picLocks noChangeAspect="1"/>
          </p:cNvPicPr>
          <p:nvPr/>
        </p:nvPicPr>
        <p:blipFill rotWithShape="1">
          <a:blip r:embed="rId2"/>
          <a:srcRect l="3338"/>
          <a:stretch/>
        </p:blipFill>
        <p:spPr>
          <a:xfrm>
            <a:off x="327547" y="321733"/>
            <a:ext cx="7058306" cy="4107392"/>
          </a:xfrm>
          <a:prstGeom prst="rect">
            <a:avLst/>
          </a:prstGeom>
        </p:spPr>
      </p:pic>
      <p:sp>
        <p:nvSpPr>
          <p:cNvPr id="13" name="Rectangle 1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内容占位符 2">
            <a:extLst>
              <a:ext uri="{FF2B5EF4-FFF2-40B4-BE49-F238E27FC236}">
                <a16:creationId xmlns:a16="http://schemas.microsoft.com/office/drawing/2014/main" id="{78BCBAAB-6E5A-4B55-A630-86445242489C}"/>
              </a:ext>
            </a:extLst>
          </p:cNvPr>
          <p:cNvSpPr txBox="1">
            <a:spLocks/>
          </p:cNvSpPr>
          <p:nvPr/>
        </p:nvSpPr>
        <p:spPr>
          <a:xfrm>
            <a:off x="7647709" y="206524"/>
            <a:ext cx="3917185" cy="5584675"/>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000" dirty="0">
                <a:solidFill>
                  <a:srgbClr val="FFFFFF"/>
                </a:solidFill>
              </a:rPr>
              <a:t>Buss</a:t>
            </a:r>
            <a:r>
              <a:rPr lang="zh-CN" altLang="en-US" sz="2000" dirty="0">
                <a:solidFill>
                  <a:srgbClr val="FFFFFF"/>
                </a:solidFill>
              </a:rPr>
              <a:t>（</a:t>
            </a:r>
            <a:r>
              <a:rPr lang="en-US" altLang="zh-CN" sz="2000" dirty="0">
                <a:solidFill>
                  <a:srgbClr val="FFFFFF"/>
                </a:solidFill>
              </a:rPr>
              <a:t>1992</a:t>
            </a:r>
            <a:r>
              <a:rPr lang="zh-CN" altLang="en-US" sz="2000" dirty="0">
                <a:solidFill>
                  <a:srgbClr val="FFFFFF"/>
                </a:solidFill>
              </a:rPr>
              <a:t>）发现，</a:t>
            </a:r>
            <a:r>
              <a:rPr lang="en-US" altLang="zh-CN" sz="2000" dirty="0">
                <a:solidFill>
                  <a:srgbClr val="FFFFFF"/>
                </a:solidFill>
              </a:rPr>
              <a:t>45%</a:t>
            </a:r>
            <a:r>
              <a:rPr lang="zh-CN" altLang="en-US" sz="2000" dirty="0">
                <a:solidFill>
                  <a:srgbClr val="FFFFFF"/>
                </a:solidFill>
              </a:rPr>
              <a:t>男性选择更不能接受肉体出轨，而只有</a:t>
            </a:r>
            <a:r>
              <a:rPr lang="en-US" altLang="zh-CN" sz="2000" dirty="0">
                <a:solidFill>
                  <a:srgbClr val="FFFFFF"/>
                </a:solidFill>
              </a:rPr>
              <a:t>12%</a:t>
            </a:r>
            <a:r>
              <a:rPr lang="zh-CN" altLang="en-US" sz="2000" dirty="0">
                <a:solidFill>
                  <a:srgbClr val="FFFFFF"/>
                </a:solidFill>
              </a:rPr>
              <a:t>的女性选择更不能接受肉体出轨</a:t>
            </a:r>
            <a:endParaRPr lang="en-US" altLang="zh-CN" sz="2000" dirty="0">
              <a:solidFill>
                <a:srgbClr val="FFFFFF"/>
              </a:solidFill>
            </a:endParaRPr>
          </a:p>
          <a:p>
            <a:pPr lvl="1"/>
            <a:r>
              <a:rPr lang="zh-CN" altLang="en-US" sz="2000" dirty="0">
                <a:solidFill>
                  <a:srgbClr val="FFFFFF"/>
                </a:solidFill>
              </a:rPr>
              <a:t>男性最大的忧虑：孩子是不是自己的</a:t>
            </a:r>
            <a:endParaRPr lang="en-US" altLang="zh-CN" sz="2000" dirty="0">
              <a:solidFill>
                <a:srgbClr val="FFFFFF"/>
              </a:solidFill>
            </a:endParaRPr>
          </a:p>
          <a:p>
            <a:pPr lvl="1"/>
            <a:r>
              <a:rPr lang="zh-CN" altLang="en-US" sz="2000" dirty="0">
                <a:solidFill>
                  <a:srgbClr val="FFFFFF"/>
                </a:solidFill>
              </a:rPr>
              <a:t>女性最大的忧虑：配偶能不能长期投入抚养孩子</a:t>
            </a:r>
          </a:p>
        </p:txBody>
      </p:sp>
    </p:spTree>
    <p:extLst>
      <p:ext uri="{BB962C8B-B14F-4D97-AF65-F5344CB8AC3E}">
        <p14:creationId xmlns:p14="http://schemas.microsoft.com/office/powerpoint/2010/main" val="109433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F756EB-9E74-45ED-A485-146CBF5A38AC}"/>
              </a:ext>
            </a:extLst>
          </p:cNvPr>
          <p:cNvSpPr>
            <a:spLocks noGrp="1"/>
          </p:cNvSpPr>
          <p:nvPr>
            <p:ph type="title"/>
          </p:nvPr>
        </p:nvSpPr>
        <p:spPr/>
        <p:txBody>
          <a:bodyPr/>
          <a:lstStyle/>
          <a:p>
            <a:r>
              <a:rPr lang="zh-CN" altLang="en-US" dirty="0"/>
              <a:t>争论：原生家庭到底有多大的影响？</a:t>
            </a:r>
          </a:p>
        </p:txBody>
      </p:sp>
      <p:grpSp>
        <p:nvGrpSpPr>
          <p:cNvPr id="7" name="组合 6">
            <a:extLst>
              <a:ext uri="{FF2B5EF4-FFF2-40B4-BE49-F238E27FC236}">
                <a16:creationId xmlns:a16="http://schemas.microsoft.com/office/drawing/2014/main" id="{52815A8F-A0D7-412C-9167-1C83DA65A814}"/>
              </a:ext>
            </a:extLst>
          </p:cNvPr>
          <p:cNvGrpSpPr/>
          <p:nvPr/>
        </p:nvGrpSpPr>
        <p:grpSpPr>
          <a:xfrm>
            <a:off x="419054" y="2254876"/>
            <a:ext cx="5397546" cy="3114063"/>
            <a:chOff x="317255" y="2270125"/>
            <a:chExt cx="5638846" cy="3253279"/>
          </a:xfrm>
        </p:grpSpPr>
        <p:pic>
          <p:nvPicPr>
            <p:cNvPr id="4" name="图片 3">
              <a:extLst>
                <a:ext uri="{FF2B5EF4-FFF2-40B4-BE49-F238E27FC236}">
                  <a16:creationId xmlns:a16="http://schemas.microsoft.com/office/drawing/2014/main" id="{D6720A9F-B6A4-457C-A4FB-97C8BCAB4BF1}"/>
                </a:ext>
              </a:extLst>
            </p:cNvPr>
            <p:cNvPicPr>
              <a:picLocks noChangeAspect="1"/>
            </p:cNvPicPr>
            <p:nvPr/>
          </p:nvPicPr>
          <p:blipFill>
            <a:blip r:embed="rId2"/>
            <a:stretch>
              <a:fillRect/>
            </a:stretch>
          </p:blipFill>
          <p:spPr>
            <a:xfrm>
              <a:off x="317255" y="2270125"/>
              <a:ext cx="2816691" cy="3253279"/>
            </a:xfrm>
            <a:prstGeom prst="rect">
              <a:avLst/>
            </a:prstGeom>
          </p:spPr>
        </p:pic>
        <p:pic>
          <p:nvPicPr>
            <p:cNvPr id="5" name="图片 4">
              <a:extLst>
                <a:ext uri="{FF2B5EF4-FFF2-40B4-BE49-F238E27FC236}">
                  <a16:creationId xmlns:a16="http://schemas.microsoft.com/office/drawing/2014/main" id="{687AD180-F14A-46E4-9BB2-5BE64A9E6426}"/>
                </a:ext>
              </a:extLst>
            </p:cNvPr>
            <p:cNvPicPr>
              <a:picLocks noChangeAspect="1"/>
            </p:cNvPicPr>
            <p:nvPr/>
          </p:nvPicPr>
          <p:blipFill>
            <a:blip r:embed="rId3"/>
            <a:stretch>
              <a:fillRect/>
            </a:stretch>
          </p:blipFill>
          <p:spPr>
            <a:xfrm>
              <a:off x="2828726" y="2333076"/>
              <a:ext cx="3127375" cy="3127375"/>
            </a:xfrm>
            <a:prstGeom prst="rect">
              <a:avLst/>
            </a:prstGeom>
          </p:spPr>
        </p:pic>
      </p:grpSp>
      <p:pic>
        <p:nvPicPr>
          <p:cNvPr id="9" name="图片 8">
            <a:extLst>
              <a:ext uri="{FF2B5EF4-FFF2-40B4-BE49-F238E27FC236}">
                <a16:creationId xmlns:a16="http://schemas.microsoft.com/office/drawing/2014/main" id="{A5401023-2D06-48B1-84C3-B8DD4D664957}"/>
              </a:ext>
            </a:extLst>
          </p:cNvPr>
          <p:cNvPicPr>
            <a:picLocks noChangeAspect="1"/>
          </p:cNvPicPr>
          <p:nvPr/>
        </p:nvPicPr>
        <p:blipFill>
          <a:blip r:embed="rId4"/>
          <a:stretch>
            <a:fillRect/>
          </a:stretch>
        </p:blipFill>
        <p:spPr>
          <a:xfrm>
            <a:off x="5676900" y="1690688"/>
            <a:ext cx="6315075" cy="4019550"/>
          </a:xfrm>
          <a:prstGeom prst="rect">
            <a:avLst/>
          </a:prstGeom>
        </p:spPr>
      </p:pic>
    </p:spTree>
    <p:extLst>
      <p:ext uri="{BB962C8B-B14F-4D97-AF65-F5344CB8AC3E}">
        <p14:creationId xmlns:p14="http://schemas.microsoft.com/office/powerpoint/2010/main" val="40121708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56D077-C98C-4A3C-AE0F-D48E33A91202}"/>
              </a:ext>
            </a:extLst>
          </p:cNvPr>
          <p:cNvSpPr>
            <a:spLocks noGrp="1"/>
          </p:cNvSpPr>
          <p:nvPr>
            <p:ph type="title"/>
          </p:nvPr>
        </p:nvSpPr>
        <p:spPr/>
        <p:txBody>
          <a:bodyPr/>
          <a:lstStyle/>
          <a:p>
            <a:r>
              <a:rPr lang="zh-CN" altLang="en-US" dirty="0"/>
              <a:t>男人不坏，女人不爱？</a:t>
            </a:r>
          </a:p>
        </p:txBody>
      </p:sp>
      <p:pic>
        <p:nvPicPr>
          <p:cNvPr id="4" name="内容占位符 3">
            <a:extLst>
              <a:ext uri="{FF2B5EF4-FFF2-40B4-BE49-F238E27FC236}">
                <a16:creationId xmlns:a16="http://schemas.microsoft.com/office/drawing/2014/main" id="{34655D93-C188-479E-B6F0-9ECE952CE2D0}"/>
              </a:ext>
            </a:extLst>
          </p:cNvPr>
          <p:cNvPicPr>
            <a:picLocks noGrp="1" noChangeAspect="1"/>
          </p:cNvPicPr>
          <p:nvPr>
            <p:ph idx="1"/>
          </p:nvPr>
        </p:nvPicPr>
        <p:blipFill>
          <a:blip r:embed="rId2"/>
          <a:stretch>
            <a:fillRect/>
          </a:stretch>
        </p:blipFill>
        <p:spPr>
          <a:xfrm>
            <a:off x="8495723" y="1885950"/>
            <a:ext cx="2552700" cy="3086100"/>
          </a:xfrm>
          <a:prstGeom prst="rect">
            <a:avLst/>
          </a:prstGeom>
        </p:spPr>
      </p:pic>
      <p:sp>
        <p:nvSpPr>
          <p:cNvPr id="5" name="内容占位符 2">
            <a:extLst>
              <a:ext uri="{FF2B5EF4-FFF2-40B4-BE49-F238E27FC236}">
                <a16:creationId xmlns:a16="http://schemas.microsoft.com/office/drawing/2014/main" id="{F0167474-B57E-44FE-B50D-FD1E6AC89DF1}"/>
              </a:ext>
            </a:extLst>
          </p:cNvPr>
          <p:cNvSpPr txBox="1">
            <a:spLocks/>
          </p:cNvSpPr>
          <p:nvPr/>
        </p:nvSpPr>
        <p:spPr>
          <a:xfrm>
            <a:off x="838200" y="1690688"/>
            <a:ext cx="7248787" cy="42151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女性有时也会与明显不可靠的男性发生短期择偶关系</a:t>
            </a:r>
            <a:endParaRPr lang="en-US" altLang="zh-CN" dirty="0"/>
          </a:p>
          <a:p>
            <a:endParaRPr lang="en-US" altLang="zh-CN" dirty="0"/>
          </a:p>
          <a:p>
            <a:r>
              <a:rPr lang="zh-CN" altLang="en-US" dirty="0"/>
              <a:t>漂亮儿子假说（</a:t>
            </a:r>
            <a:r>
              <a:rPr lang="en-US" altLang="zh-CN" dirty="0" err="1"/>
              <a:t>Gangestad</a:t>
            </a:r>
            <a:r>
              <a:rPr lang="en-US" altLang="zh-CN" dirty="0"/>
              <a:t>, 1989)</a:t>
            </a:r>
            <a:r>
              <a:rPr lang="zh-CN" altLang="en-US" dirty="0"/>
              <a:t>：如果女性和这样的男性产下后代，那么即使父亲离开，孩子在长大后也可能像父亲一样广泛播种（从而提高了女性自身基因延续的机率）</a:t>
            </a:r>
          </a:p>
        </p:txBody>
      </p:sp>
    </p:spTree>
    <p:extLst>
      <p:ext uri="{BB962C8B-B14F-4D97-AF65-F5344CB8AC3E}">
        <p14:creationId xmlns:p14="http://schemas.microsoft.com/office/powerpoint/2010/main" val="15480794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C56C25A0-B03A-46DD-B3D3-EC8E49A41454}"/>
              </a:ext>
            </a:extLst>
          </p:cNvPr>
          <p:cNvSpPr txBox="1"/>
          <p:nvPr>
            <p:custDataLst>
              <p:tags r:id="rId2"/>
            </p:custDataLst>
          </p:nvPr>
        </p:nvSpPr>
        <p:spPr>
          <a:xfrm>
            <a:off x="1219200" y="635000"/>
            <a:ext cx="97536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根据进化心理学的原理，祖父母</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外祖父母中哪一位最疼孩子？</a:t>
            </a:r>
          </a:p>
        </p:txBody>
      </p:sp>
      <p:sp>
        <p:nvSpPr>
          <p:cNvPr id="7" name="文本框 6">
            <a:extLst>
              <a:ext uri="{FF2B5EF4-FFF2-40B4-BE49-F238E27FC236}">
                <a16:creationId xmlns:a16="http://schemas.microsoft.com/office/drawing/2014/main" id="{E1A2CC47-8EF4-4C08-85AF-EDDEAE4DB6E7}"/>
              </a:ext>
            </a:extLst>
          </p:cNvPr>
          <p:cNvSpPr txBox="1"/>
          <p:nvPr>
            <p:custDataLst>
              <p:tags r:id="rId3"/>
            </p:custDataLst>
          </p:nvPr>
        </p:nvSpPr>
        <p:spPr>
          <a:xfrm>
            <a:off x="2438400" y="278606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祖父</a:t>
            </a:r>
          </a:p>
        </p:txBody>
      </p:sp>
      <p:sp>
        <p:nvSpPr>
          <p:cNvPr id="8" name="文本框 7">
            <a:extLst>
              <a:ext uri="{FF2B5EF4-FFF2-40B4-BE49-F238E27FC236}">
                <a16:creationId xmlns:a16="http://schemas.microsoft.com/office/drawing/2014/main" id="{F8D77063-3489-4401-A42D-22EFDF9E0324}"/>
              </a:ext>
            </a:extLst>
          </p:cNvPr>
          <p:cNvSpPr txBox="1"/>
          <p:nvPr>
            <p:custDataLst>
              <p:tags r:id="rId4"/>
            </p:custDataLst>
          </p:nvPr>
        </p:nvSpPr>
        <p:spPr>
          <a:xfrm>
            <a:off x="2438400" y="364331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祖母</a:t>
            </a:r>
          </a:p>
        </p:txBody>
      </p:sp>
      <p:sp>
        <p:nvSpPr>
          <p:cNvPr id="9" name="文本框 8">
            <a:extLst>
              <a:ext uri="{FF2B5EF4-FFF2-40B4-BE49-F238E27FC236}">
                <a16:creationId xmlns:a16="http://schemas.microsoft.com/office/drawing/2014/main" id="{89111FCC-0877-4991-B0BD-325165CB542A}"/>
              </a:ext>
            </a:extLst>
          </p:cNvPr>
          <p:cNvSpPr txBox="1"/>
          <p:nvPr>
            <p:custDataLst>
              <p:tags r:id="rId5"/>
            </p:custDataLst>
          </p:nvPr>
        </p:nvSpPr>
        <p:spPr>
          <a:xfrm>
            <a:off x="2438400" y="450056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外祖父</a:t>
            </a:r>
          </a:p>
        </p:txBody>
      </p:sp>
      <p:sp>
        <p:nvSpPr>
          <p:cNvPr id="10" name="文本框 9">
            <a:extLst>
              <a:ext uri="{FF2B5EF4-FFF2-40B4-BE49-F238E27FC236}">
                <a16:creationId xmlns:a16="http://schemas.microsoft.com/office/drawing/2014/main" id="{90EB06D3-DB13-455B-93F8-2AA9D91B0F25}"/>
              </a:ext>
            </a:extLst>
          </p:cNvPr>
          <p:cNvSpPr txBox="1"/>
          <p:nvPr>
            <p:custDataLst>
              <p:tags r:id="rId6"/>
            </p:custDataLst>
          </p:nvPr>
        </p:nvSpPr>
        <p:spPr>
          <a:xfrm>
            <a:off x="2438400" y="5357813"/>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外祖母</a:t>
            </a:r>
          </a:p>
        </p:txBody>
      </p:sp>
      <p:sp>
        <p:nvSpPr>
          <p:cNvPr id="11" name="椭圆 10">
            <a:extLst>
              <a:ext uri="{FF2B5EF4-FFF2-40B4-BE49-F238E27FC236}">
                <a16:creationId xmlns:a16="http://schemas.microsoft.com/office/drawing/2014/main" id="{5C20FBF7-E099-42E8-A025-C806B2E42485}"/>
              </a:ext>
            </a:extLst>
          </p:cNvPr>
          <p:cNvSpPr>
            <a:spLocks noChangeAspect="1"/>
          </p:cNvSpPr>
          <p:nvPr>
            <p:custDataLst>
              <p:tags r:id="rId7"/>
            </p:custDataLst>
          </p:nvPr>
        </p:nvSpPr>
        <p:spPr>
          <a:xfrm>
            <a:off x="15716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47685A62-A6B9-4651-AC13-A42F881F53D0}"/>
              </a:ext>
            </a:extLst>
          </p:cNvPr>
          <p:cNvSpPr>
            <a:spLocks noChangeAspect="1"/>
          </p:cNvSpPr>
          <p:nvPr>
            <p:custDataLst>
              <p:tags r:id="rId8"/>
            </p:custDataLst>
          </p:nvPr>
        </p:nvSpPr>
        <p:spPr>
          <a:xfrm>
            <a:off x="15716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a:extLst>
              <a:ext uri="{FF2B5EF4-FFF2-40B4-BE49-F238E27FC236}">
                <a16:creationId xmlns:a16="http://schemas.microsoft.com/office/drawing/2014/main" id="{0B8C27BC-F5B4-4400-BDA5-9EA0264251D7}"/>
              </a:ext>
            </a:extLst>
          </p:cNvPr>
          <p:cNvSpPr>
            <a:spLocks noChangeAspect="1"/>
          </p:cNvSpPr>
          <p:nvPr>
            <p:custDataLst>
              <p:tags r:id="rId9"/>
            </p:custDataLst>
          </p:nvPr>
        </p:nvSpPr>
        <p:spPr>
          <a:xfrm>
            <a:off x="15716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椭圆 13">
            <a:extLst>
              <a:ext uri="{FF2B5EF4-FFF2-40B4-BE49-F238E27FC236}">
                <a16:creationId xmlns:a16="http://schemas.microsoft.com/office/drawing/2014/main" id="{57C7989D-681A-4B97-BBF7-DA0EB229BF2A}"/>
              </a:ext>
            </a:extLst>
          </p:cNvPr>
          <p:cNvSpPr>
            <a:spLocks noChangeAspect="1"/>
          </p:cNvSpPr>
          <p:nvPr>
            <p:custDataLst>
              <p:tags r:id="rId10"/>
            </p:custDataLst>
          </p:nvPr>
        </p:nvSpPr>
        <p:spPr>
          <a:xfrm>
            <a:off x="15716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5" name="矩形: 圆角 14">
            <a:extLst>
              <a:ext uri="{FF2B5EF4-FFF2-40B4-BE49-F238E27FC236}">
                <a16:creationId xmlns:a16="http://schemas.microsoft.com/office/drawing/2014/main" id="{9045B8F1-16BA-42E9-8E8F-D9C1900CA680}"/>
              </a:ext>
            </a:extLst>
          </p:cNvPr>
          <p:cNvSpPr/>
          <p:nvPr>
            <p:custDataLst>
              <p:tags r:id="rId11"/>
            </p:custDataLst>
          </p:nvPr>
        </p:nvSpPr>
        <p:spPr>
          <a:xfrm>
            <a:off x="89154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pic>
        <p:nvPicPr>
          <p:cNvPr id="22" name="Picture 2" descr="“meme grandma house”的图片搜索结果">
            <a:extLst>
              <a:ext uri="{FF2B5EF4-FFF2-40B4-BE49-F238E27FC236}">
                <a16:creationId xmlns:a16="http://schemas.microsoft.com/office/drawing/2014/main" id="{E95C8278-AFE9-4E0A-9BE7-DF361A46D133}"/>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4497685" y="2778125"/>
            <a:ext cx="3745212" cy="3253653"/>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组合 19">
            <a:extLst>
              <a:ext uri="{FF2B5EF4-FFF2-40B4-BE49-F238E27FC236}">
                <a16:creationId xmlns:a16="http://schemas.microsoft.com/office/drawing/2014/main" id="{75135B02-F97B-427A-8111-F464212DE047}"/>
              </a:ext>
            </a:extLst>
          </p:cNvPr>
          <p:cNvGrpSpPr/>
          <p:nvPr>
            <p:custDataLst>
              <p:tags r:id="rId12"/>
            </p:custDataLst>
          </p:nvPr>
        </p:nvGrpSpPr>
        <p:grpSpPr>
          <a:xfrm>
            <a:off x="0" y="0"/>
            <a:ext cx="12192000" cy="635000"/>
            <a:chOff x="0" y="0"/>
            <a:chExt cx="12192000" cy="635000"/>
          </a:xfrm>
        </p:grpSpPr>
        <p:sp>
          <p:nvSpPr>
            <p:cNvPr id="16" name="TitleBackground">
              <a:extLst>
                <a:ext uri="{FF2B5EF4-FFF2-40B4-BE49-F238E27FC236}">
                  <a16:creationId xmlns:a16="http://schemas.microsoft.com/office/drawing/2014/main" id="{B520BA0D-F342-4C77-8C45-C0B14F48CB9C}"/>
                </a:ext>
              </a:extLst>
            </p:cNvPr>
            <p:cNvSpPr/>
            <p:nvPr>
              <p:custDataLst>
                <p:tags r:id="rId14"/>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ColorBlock">
              <a:extLst>
                <a:ext uri="{FF2B5EF4-FFF2-40B4-BE49-F238E27FC236}">
                  <a16:creationId xmlns:a16="http://schemas.microsoft.com/office/drawing/2014/main" id="{C4F4D98A-A74A-4A54-9FBD-C718A961070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ypeText">
              <a:extLst>
                <a:ext uri="{FF2B5EF4-FFF2-40B4-BE49-F238E27FC236}">
                  <a16:creationId xmlns:a16="http://schemas.microsoft.com/office/drawing/2014/main" id="{392A1BD6-15C3-4AC0-B24B-24BD1F57A2B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投票</a:t>
              </a:r>
              <a:r>
                <a:rPr lang="en-US" altLang="zh-CN"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匿名</a:t>
              </a:r>
              <a:r>
                <a:rPr lang="en-US" altLang="zh-CN"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endPar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9" name="TipText">
              <a:extLst>
                <a:ext uri="{FF2B5EF4-FFF2-40B4-BE49-F238E27FC236}">
                  <a16:creationId xmlns:a16="http://schemas.microsoft.com/office/drawing/2014/main" id="{DB02C5B6-54B5-44F4-BB74-F25A8F882785}"/>
                </a:ext>
              </a:extLst>
            </p:cNvPr>
            <p:cNvSpPr txBox="1"/>
            <p:nvPr>
              <p:custDataLst>
                <p:tags r:id="rId17"/>
              </p:custDataLst>
            </p:nvPr>
          </p:nvSpPr>
          <p:spPr>
            <a:xfrm>
              <a:off x="2075180" y="109220"/>
              <a:ext cx="2286000" cy="508000"/>
            </a:xfrm>
            <a:prstGeom prst="rect">
              <a:avLst/>
            </a:prstGeom>
            <a:noFill/>
          </p:spPr>
          <p:txBody>
            <a:bodyPr vert="horz" wrap="none" rtlCol="0" anchor="ctr" anchorCtr="0">
              <a:noAutofit/>
            </a:bodyPr>
            <a:lstStyle/>
            <a:p>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最多可选</a:t>
              </a:r>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项</a:t>
              </a:r>
            </a:p>
          </p:txBody>
        </p:sp>
      </p:grpSp>
      <p:pic>
        <p:nvPicPr>
          <p:cNvPr id="5" name="图片 4">
            <a:extLst>
              <a:ext uri="{FF2B5EF4-FFF2-40B4-BE49-F238E27FC236}">
                <a16:creationId xmlns:a16="http://schemas.microsoft.com/office/drawing/2014/main" id="{B351A8C1-5A8B-477A-99F2-34D4C84CFC0F}"/>
              </a:ext>
            </a:extLst>
          </p:cNvPr>
          <p:cNvPicPr>
            <a:picLocks/>
          </p:cNvPicPr>
          <p:nvPr>
            <p:custDataLst>
              <p:tags r:id="rId13"/>
            </p:custDataLst>
          </p:nvPr>
        </p:nvPicPr>
        <p:blipFill>
          <a:blip r:embed="rId20">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
    </p:custDataLst>
    <p:extLst>
      <p:ext uri="{BB962C8B-B14F-4D97-AF65-F5344CB8AC3E}">
        <p14:creationId xmlns:p14="http://schemas.microsoft.com/office/powerpoint/2010/main" val="5647365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8">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321732"/>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图片 3">
            <a:extLst>
              <a:ext uri="{FF2B5EF4-FFF2-40B4-BE49-F238E27FC236}">
                <a16:creationId xmlns:a16="http://schemas.microsoft.com/office/drawing/2014/main" id="{9F989F95-8739-4F90-8621-AF52099395A3}"/>
              </a:ext>
            </a:extLst>
          </p:cNvPr>
          <p:cNvPicPr>
            <a:picLocks noChangeAspect="1"/>
          </p:cNvPicPr>
          <p:nvPr/>
        </p:nvPicPr>
        <p:blipFill>
          <a:blip r:embed="rId2"/>
          <a:stretch>
            <a:fillRect/>
          </a:stretch>
        </p:blipFill>
        <p:spPr>
          <a:xfrm rot="5400000">
            <a:off x="2343319" y="-916797"/>
            <a:ext cx="3026759" cy="6579910"/>
          </a:xfrm>
          <a:prstGeom prst="rect">
            <a:avLst/>
          </a:prstGeom>
        </p:spPr>
      </p:pic>
      <p:sp>
        <p:nvSpPr>
          <p:cNvPr id="19" name="Rectangle 1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0891"/>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6D378903-E6BC-4712-B877-6EDD063BECA4}"/>
              </a:ext>
            </a:extLst>
          </p:cNvPr>
          <p:cNvSpPr>
            <a:spLocks noGrp="1"/>
          </p:cNvSpPr>
          <p:nvPr>
            <p:ph type="title"/>
          </p:nvPr>
        </p:nvSpPr>
        <p:spPr>
          <a:xfrm>
            <a:off x="524256" y="4765963"/>
            <a:ext cx="6594189" cy="1625210"/>
          </a:xfrm>
        </p:spPr>
        <p:txBody>
          <a:bodyPr>
            <a:normAutofit/>
          </a:bodyPr>
          <a:lstStyle/>
          <a:p>
            <a:r>
              <a:rPr lang="zh-CN" altLang="en-US">
                <a:solidFill>
                  <a:srgbClr val="FFFFFF"/>
                </a:solidFill>
              </a:rPr>
              <a:t>如何正确解读关于择偶的进化研究？</a:t>
            </a:r>
          </a:p>
        </p:txBody>
      </p:sp>
      <p:sp>
        <p:nvSpPr>
          <p:cNvPr id="20" name="Rectangle 1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内容占位符 2">
            <a:extLst>
              <a:ext uri="{FF2B5EF4-FFF2-40B4-BE49-F238E27FC236}">
                <a16:creationId xmlns:a16="http://schemas.microsoft.com/office/drawing/2014/main" id="{99A2079F-8B4F-40F9-9C9C-4A8DB13402CB}"/>
              </a:ext>
            </a:extLst>
          </p:cNvPr>
          <p:cNvSpPr>
            <a:spLocks noGrp="1"/>
          </p:cNvSpPr>
          <p:nvPr>
            <p:ph idx="1"/>
          </p:nvPr>
        </p:nvSpPr>
        <p:spPr>
          <a:xfrm>
            <a:off x="8029319" y="917725"/>
            <a:ext cx="3424739" cy="4852362"/>
          </a:xfrm>
        </p:spPr>
        <p:txBody>
          <a:bodyPr anchor="ctr">
            <a:normAutofit/>
          </a:bodyPr>
          <a:lstStyle/>
          <a:p>
            <a:r>
              <a:rPr lang="zh-CN" altLang="en-US" sz="2000" dirty="0">
                <a:solidFill>
                  <a:srgbClr val="FFFFFF"/>
                </a:solidFill>
              </a:rPr>
              <a:t>两性在择偶偏好方面的差异只是人群层面的相对倾向，做个体推论时需谨慎</a:t>
            </a:r>
            <a:endParaRPr lang="en-US" altLang="zh-CN" sz="2000" dirty="0">
              <a:solidFill>
                <a:srgbClr val="FFFFFF"/>
              </a:solidFill>
            </a:endParaRPr>
          </a:p>
          <a:p>
            <a:endParaRPr lang="en-US" altLang="zh-CN" sz="2000" dirty="0">
              <a:solidFill>
                <a:srgbClr val="FFFFFF"/>
              </a:solidFill>
            </a:endParaRPr>
          </a:p>
          <a:p>
            <a:r>
              <a:rPr lang="zh-CN" altLang="en-US" sz="2000" dirty="0">
                <a:solidFill>
                  <a:srgbClr val="FFFFFF"/>
                </a:solidFill>
              </a:rPr>
              <a:t>科学研究只能告诉我们“是什么”，不能告诉我们“该怎么做”</a:t>
            </a:r>
          </a:p>
        </p:txBody>
      </p:sp>
    </p:spTree>
    <p:extLst>
      <p:ext uri="{BB962C8B-B14F-4D97-AF65-F5344CB8AC3E}">
        <p14:creationId xmlns:p14="http://schemas.microsoft.com/office/powerpoint/2010/main" val="19527860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标题 1">
            <a:extLst>
              <a:ext uri="{FF2B5EF4-FFF2-40B4-BE49-F238E27FC236}">
                <a16:creationId xmlns:a16="http://schemas.microsoft.com/office/drawing/2014/main" id="{63C95BDD-4DBD-4376-A646-ECBE40517D56}"/>
              </a:ext>
            </a:extLst>
          </p:cNvPr>
          <p:cNvSpPr>
            <a:spLocks noGrp="1"/>
          </p:cNvSpPr>
          <p:nvPr>
            <p:ph type="title"/>
          </p:nvPr>
        </p:nvSpPr>
        <p:spPr>
          <a:xfrm>
            <a:off x="777240" y="731519"/>
            <a:ext cx="2845191" cy="3237579"/>
          </a:xfrm>
        </p:spPr>
        <p:txBody>
          <a:bodyPr>
            <a:normAutofit/>
          </a:bodyPr>
          <a:lstStyle/>
          <a:p>
            <a:r>
              <a:rPr lang="zh-CN" altLang="en-US" sz="3800">
                <a:solidFill>
                  <a:srgbClr val="FFFFFF"/>
                </a:solidFill>
              </a:rPr>
              <a:t>个体差异的进化基础</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B33B742C-EEED-4D12-8132-459CAB11A9DB}"/>
              </a:ext>
            </a:extLst>
          </p:cNvPr>
          <p:cNvSpPr>
            <a:spLocks noGrp="1"/>
          </p:cNvSpPr>
          <p:nvPr>
            <p:ph idx="1"/>
          </p:nvPr>
        </p:nvSpPr>
        <p:spPr>
          <a:xfrm>
            <a:off x="4379709" y="686862"/>
            <a:ext cx="7037591" cy="5475129"/>
          </a:xfrm>
        </p:spPr>
        <p:txBody>
          <a:bodyPr anchor="ctr">
            <a:normAutofit/>
          </a:bodyPr>
          <a:lstStyle/>
          <a:p>
            <a:r>
              <a:rPr lang="zh-CN" altLang="en-US" sz="2600"/>
              <a:t>进化心理学更多地关注人类的天性而非个体差异</a:t>
            </a:r>
            <a:endParaRPr lang="en-US" altLang="zh-CN" sz="2600"/>
          </a:p>
          <a:p>
            <a:endParaRPr lang="en-US" altLang="zh-CN" sz="2600"/>
          </a:p>
          <a:p>
            <a:r>
              <a:rPr lang="zh-CN" altLang="en-US" sz="2600"/>
              <a:t>不过，个体差异也有其进化上的价值</a:t>
            </a:r>
            <a:r>
              <a:rPr lang="en-US" altLang="zh-CN" sz="2600"/>
              <a:t>——</a:t>
            </a:r>
            <a:r>
              <a:rPr lang="zh-CN" altLang="en-US" sz="2600"/>
              <a:t>维持多样性（</a:t>
            </a:r>
            <a:r>
              <a:rPr lang="en-US" altLang="zh-CN" sz="2600"/>
              <a:t>Nettle, 2006</a:t>
            </a:r>
            <a:r>
              <a:rPr lang="zh-CN" altLang="en-US" sz="2600"/>
              <a:t>）</a:t>
            </a:r>
            <a:endParaRPr lang="en-US" altLang="zh-CN" sz="2600"/>
          </a:p>
          <a:p>
            <a:pPr lvl="1"/>
            <a:r>
              <a:rPr lang="zh-CN" altLang="en-US" sz="2600"/>
              <a:t>例：神经质人格在安全的情境下会制造出不必要的焦虑，但在危险的情况下则有可能挽救生命</a:t>
            </a:r>
            <a:endParaRPr lang="en-US" altLang="zh-CN" sz="2600"/>
          </a:p>
          <a:p>
            <a:endParaRPr lang="en-US" altLang="zh-CN" sz="2600"/>
          </a:p>
          <a:p>
            <a:pPr lvl="1"/>
            <a:endParaRPr lang="zh-CN" altLang="en-US" sz="2600"/>
          </a:p>
        </p:txBody>
      </p:sp>
    </p:spTree>
    <p:extLst>
      <p:ext uri="{BB962C8B-B14F-4D97-AF65-F5344CB8AC3E}">
        <p14:creationId xmlns:p14="http://schemas.microsoft.com/office/powerpoint/2010/main" val="38387231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344FD7C7-DD1B-4F91-B27B-D749989B3786}"/>
              </a:ext>
            </a:extLst>
          </p:cNvPr>
          <p:cNvSpPr>
            <a:spLocks noGrp="1"/>
          </p:cNvSpPr>
          <p:nvPr>
            <p:ph idx="1"/>
          </p:nvPr>
        </p:nvSpPr>
        <p:spPr>
          <a:xfrm>
            <a:off x="4379709" y="686862"/>
            <a:ext cx="7037591" cy="5475129"/>
          </a:xfrm>
        </p:spPr>
        <p:txBody>
          <a:bodyPr anchor="ctr">
            <a:normAutofit/>
          </a:bodyPr>
          <a:lstStyle/>
          <a:p>
            <a:r>
              <a:rPr lang="zh-CN" altLang="en-US" sz="2600"/>
              <a:t>此外，进化心理学可以通过三种方式解释个体差异（</a:t>
            </a:r>
            <a:r>
              <a:rPr lang="en-US" altLang="zh-CN" sz="2600"/>
              <a:t>Buss &amp; Greiling, 1999</a:t>
            </a:r>
            <a:r>
              <a:rPr lang="zh-CN" altLang="en-US" sz="2600"/>
              <a:t>）</a:t>
            </a:r>
            <a:endParaRPr lang="en-US" altLang="zh-CN" sz="2600"/>
          </a:p>
          <a:p>
            <a:pPr lvl="1"/>
            <a:r>
              <a:rPr lang="zh-CN" altLang="en-US" sz="2600"/>
              <a:t>进化而来的倾向只有在特定情况下才会显现出来（例：白种人的肤色在太阳照射下变深）</a:t>
            </a:r>
            <a:endParaRPr lang="en-US" altLang="zh-CN" sz="2600"/>
          </a:p>
          <a:p>
            <a:pPr lvl="1"/>
            <a:r>
              <a:rPr lang="zh-CN" altLang="en-US" sz="2600"/>
              <a:t>人们会根据自身的条件发展出合适的策略（例：攻击性仅对大块头有效）</a:t>
            </a:r>
            <a:endParaRPr lang="en-US" altLang="zh-CN" sz="2600"/>
          </a:p>
          <a:p>
            <a:pPr lvl="1"/>
            <a:r>
              <a:rPr lang="zh-CN" altLang="en-US" sz="2600"/>
              <a:t>一些生物学因素影响的行为可能需要特定的频次，频次过高则无法存在（例：骗子太多，大家就不信了）</a:t>
            </a:r>
            <a:endParaRPr lang="en-US" altLang="zh-CN" sz="2600"/>
          </a:p>
          <a:p>
            <a:pPr lvl="1"/>
            <a:endParaRPr lang="zh-CN" altLang="en-US" sz="2600"/>
          </a:p>
        </p:txBody>
      </p:sp>
    </p:spTree>
    <p:extLst>
      <p:ext uri="{BB962C8B-B14F-4D97-AF65-F5344CB8AC3E}">
        <p14:creationId xmlns:p14="http://schemas.microsoft.com/office/powerpoint/2010/main" val="21763288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67B726B-3587-4521-900B-BD38CA698281}"/>
              </a:ext>
            </a:extLst>
          </p:cNvPr>
          <p:cNvSpPr>
            <a:spLocks noGrp="1"/>
          </p:cNvSpPr>
          <p:nvPr>
            <p:ph type="title"/>
          </p:nvPr>
        </p:nvSpPr>
        <p:spPr>
          <a:xfrm>
            <a:off x="589560" y="856180"/>
            <a:ext cx="4560584" cy="1128068"/>
          </a:xfrm>
        </p:spPr>
        <p:txBody>
          <a:bodyPr anchor="ctr">
            <a:normAutofit/>
          </a:bodyPr>
          <a:lstStyle/>
          <a:p>
            <a:r>
              <a:rPr lang="zh-CN" altLang="en-US" sz="4000"/>
              <a:t>模因的进化</a:t>
            </a:r>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8354BFB5-3A3F-4A67-9373-9BD891131D14}"/>
              </a:ext>
            </a:extLst>
          </p:cNvPr>
          <p:cNvSpPr>
            <a:spLocks noGrp="1"/>
          </p:cNvSpPr>
          <p:nvPr>
            <p:ph idx="1"/>
          </p:nvPr>
        </p:nvSpPr>
        <p:spPr>
          <a:xfrm>
            <a:off x="590719" y="2330505"/>
            <a:ext cx="4559425" cy="3979585"/>
          </a:xfrm>
        </p:spPr>
        <p:txBody>
          <a:bodyPr anchor="ctr">
            <a:normAutofit/>
          </a:bodyPr>
          <a:lstStyle/>
          <a:p>
            <a:r>
              <a:rPr lang="en-US" altLang="zh-CN" sz="2000"/>
              <a:t>Richard Dawkins</a:t>
            </a:r>
            <a:r>
              <a:rPr lang="zh-CN" altLang="en-US" sz="2000"/>
              <a:t>在</a:t>
            </a:r>
            <a:r>
              <a:rPr lang="en-US" altLang="zh-CN" sz="2000"/>
              <a:t>《</a:t>
            </a:r>
            <a:r>
              <a:rPr lang="zh-CN" altLang="en-US" sz="2000"/>
              <a:t>自私的基因</a:t>
            </a:r>
            <a:r>
              <a:rPr lang="en-US" altLang="zh-CN" sz="2000"/>
              <a:t>》</a:t>
            </a:r>
            <a:r>
              <a:rPr lang="zh-CN" altLang="en-US" sz="2000"/>
              <a:t>中创造了模因（</a:t>
            </a:r>
            <a:r>
              <a:rPr lang="en-US" altLang="zh-CN" sz="2000"/>
              <a:t>meme</a:t>
            </a:r>
            <a:r>
              <a:rPr lang="zh-CN" altLang="en-US" sz="2000"/>
              <a:t>）的概念，类比于基因，指文化的遗传因子</a:t>
            </a:r>
            <a:endParaRPr lang="en-US" altLang="zh-CN" sz="2000"/>
          </a:p>
          <a:p>
            <a:pPr lvl="1"/>
            <a:r>
              <a:rPr lang="zh-CN" altLang="en-US" sz="2000"/>
              <a:t>宗教、谣言、新闻、知识、观念、习惯、习俗、口号、谚语、用语、用字、笑话等等</a:t>
            </a:r>
          </a:p>
          <a:p>
            <a:endParaRPr lang="en-US" altLang="zh-CN" sz="2000"/>
          </a:p>
          <a:p>
            <a:r>
              <a:rPr lang="zh-CN" altLang="en-US" sz="2000"/>
              <a:t>模因类似于基因，也会发生复制、变异、选择的过程</a:t>
            </a:r>
            <a:endParaRPr lang="en-US" altLang="zh-CN" sz="2000"/>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图片 3">
            <a:extLst>
              <a:ext uri="{FF2B5EF4-FFF2-40B4-BE49-F238E27FC236}">
                <a16:creationId xmlns:a16="http://schemas.microsoft.com/office/drawing/2014/main" id="{8D9759E1-C016-4089-8516-0F8E5AE16F6F}"/>
              </a:ext>
            </a:extLst>
          </p:cNvPr>
          <p:cNvPicPr>
            <a:picLocks noChangeAspect="1"/>
          </p:cNvPicPr>
          <p:nvPr/>
        </p:nvPicPr>
        <p:blipFill rotWithShape="1">
          <a:blip r:embed="rId2"/>
          <a:srcRect l="9574" r="10375" b="1"/>
          <a:stretch/>
        </p:blipFill>
        <p:spPr>
          <a:xfrm>
            <a:off x="5977788" y="799352"/>
            <a:ext cx="5425410" cy="5259296"/>
          </a:xfrm>
          <a:prstGeom prst="rect">
            <a:avLst/>
          </a:prstGeom>
        </p:spPr>
      </p:pic>
    </p:spTree>
    <p:extLst>
      <p:ext uri="{BB962C8B-B14F-4D97-AF65-F5344CB8AC3E}">
        <p14:creationId xmlns:p14="http://schemas.microsoft.com/office/powerpoint/2010/main" val="28927715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D3B68F42-7E65-49AE-857A-3FE83039C683}"/>
              </a:ext>
            </a:extLst>
          </p:cNvPr>
          <p:cNvSpPr>
            <a:spLocks noGrp="1"/>
          </p:cNvSpPr>
          <p:nvPr>
            <p:ph type="title"/>
          </p:nvPr>
        </p:nvSpPr>
        <p:spPr>
          <a:xfrm>
            <a:off x="686834" y="1153572"/>
            <a:ext cx="3200400" cy="4461163"/>
          </a:xfrm>
        </p:spPr>
        <p:txBody>
          <a:bodyPr>
            <a:normAutofit/>
          </a:bodyPr>
          <a:lstStyle/>
          <a:p>
            <a:r>
              <a:rPr lang="zh-CN" altLang="en-US">
                <a:solidFill>
                  <a:srgbClr val="FFFFFF"/>
                </a:solidFill>
              </a:rPr>
              <a:t>关于进化心理学的争论</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F62FF228-43BE-4A3B-88AF-D360928CBE7D}"/>
              </a:ext>
            </a:extLst>
          </p:cNvPr>
          <p:cNvSpPr>
            <a:spLocks noGrp="1"/>
          </p:cNvSpPr>
          <p:nvPr>
            <p:ph idx="1"/>
          </p:nvPr>
        </p:nvSpPr>
        <p:spPr>
          <a:xfrm>
            <a:off x="4475017" y="29116"/>
            <a:ext cx="6906491" cy="5585619"/>
          </a:xfrm>
        </p:spPr>
        <p:txBody>
          <a:bodyPr anchor="ctr">
            <a:normAutofit/>
          </a:bodyPr>
          <a:lstStyle/>
          <a:p>
            <a:r>
              <a:rPr lang="zh-CN" altLang="en-US" dirty="0"/>
              <a:t>方法论的问题：如何证实进化理论所描述的过程？</a:t>
            </a:r>
            <a:endParaRPr lang="en-US" altLang="zh-CN" dirty="0"/>
          </a:p>
          <a:p>
            <a:pPr lvl="1"/>
            <a:r>
              <a:rPr lang="zh-CN" altLang="en-US" dirty="0"/>
              <a:t>回应：确实很难完全证实这样一套庞杂的理论体系，但一些推论确实在全球范围得到了普遍支持</a:t>
            </a:r>
            <a:endParaRPr lang="en-US" altLang="zh-CN" dirty="0"/>
          </a:p>
          <a:p>
            <a:endParaRPr lang="en-US" altLang="zh-CN" dirty="0"/>
          </a:p>
          <a:p>
            <a:r>
              <a:rPr lang="zh-CN" altLang="en-US" dirty="0"/>
              <a:t>生殖本能：当今社会许多人都限制自己的后代数量，而非多生</a:t>
            </a:r>
            <a:endParaRPr lang="en-US" altLang="zh-CN" dirty="0"/>
          </a:p>
          <a:p>
            <a:pPr lvl="1"/>
            <a:r>
              <a:rPr lang="zh-CN" altLang="en-US" dirty="0"/>
              <a:t>回应：进化本能并不需要个体有意的选择，只需要遵循这种本能的人群整体上有更高的生育率即可</a:t>
            </a:r>
          </a:p>
        </p:txBody>
      </p:sp>
    </p:spTree>
    <p:extLst>
      <p:ext uri="{BB962C8B-B14F-4D97-AF65-F5344CB8AC3E}">
        <p14:creationId xmlns:p14="http://schemas.microsoft.com/office/powerpoint/2010/main" val="26038024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D3B68F42-7E65-49AE-857A-3FE83039C683}"/>
              </a:ext>
            </a:extLst>
          </p:cNvPr>
          <p:cNvSpPr>
            <a:spLocks noGrp="1"/>
          </p:cNvSpPr>
          <p:nvPr>
            <p:ph type="title"/>
          </p:nvPr>
        </p:nvSpPr>
        <p:spPr>
          <a:xfrm>
            <a:off x="686834" y="1153572"/>
            <a:ext cx="3200400" cy="4461163"/>
          </a:xfrm>
        </p:spPr>
        <p:txBody>
          <a:bodyPr>
            <a:normAutofit/>
          </a:bodyPr>
          <a:lstStyle/>
          <a:p>
            <a:endParaRPr lang="zh-CN" alt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内容占位符 2">
            <a:extLst>
              <a:ext uri="{FF2B5EF4-FFF2-40B4-BE49-F238E27FC236}">
                <a16:creationId xmlns:a16="http://schemas.microsoft.com/office/drawing/2014/main" id="{F62FF228-43BE-4A3B-88AF-D360928CBE7D}"/>
              </a:ext>
            </a:extLst>
          </p:cNvPr>
          <p:cNvSpPr>
            <a:spLocks noGrp="1"/>
          </p:cNvSpPr>
          <p:nvPr>
            <p:ph idx="1"/>
          </p:nvPr>
        </p:nvSpPr>
        <p:spPr>
          <a:xfrm>
            <a:off x="4410363" y="240362"/>
            <a:ext cx="6906491" cy="5585619"/>
          </a:xfrm>
        </p:spPr>
        <p:txBody>
          <a:bodyPr anchor="ctr">
            <a:normAutofit fontScale="92500"/>
          </a:bodyPr>
          <a:lstStyle/>
          <a:p>
            <a:r>
              <a:rPr lang="zh-CN" altLang="en-US" sz="2400" dirty="0"/>
              <a:t>保守主义：进化心理学的理论为一些不好的行为倾向提供了支持，暗示其不可避免</a:t>
            </a:r>
            <a:endParaRPr lang="en-US" altLang="zh-CN" sz="2400" dirty="0"/>
          </a:p>
          <a:p>
            <a:pPr lvl="1"/>
            <a:r>
              <a:rPr lang="zh-CN" altLang="en-US" dirty="0"/>
              <a:t>回应：这种批评更像是政治而非科学；进化论学者并不持有“自然主义谬误”（自然的都是好的）</a:t>
            </a:r>
            <a:endParaRPr lang="en-US" altLang="zh-CN" dirty="0"/>
          </a:p>
          <a:p>
            <a:pPr lvl="1"/>
            <a:endParaRPr lang="en-US" altLang="zh-CN" dirty="0"/>
          </a:p>
          <a:p>
            <a:r>
              <a:rPr lang="zh-CN" altLang="en-US" sz="2400" dirty="0"/>
              <a:t>人类的变通性：人类能够主动调控自己的行为，不是本能的奴隶</a:t>
            </a:r>
            <a:endParaRPr lang="en-US" altLang="zh-CN" sz="2400" dirty="0"/>
          </a:p>
          <a:p>
            <a:pPr lvl="1"/>
            <a:r>
              <a:rPr lang="zh-CN" altLang="en-US" dirty="0"/>
              <a:t>回应：人类的新皮层确实赋予了灵活应变的能力，不过本能的影响范围还有待进一步研究</a:t>
            </a:r>
            <a:endParaRPr lang="en-US" altLang="zh-CN" dirty="0"/>
          </a:p>
          <a:p>
            <a:pPr lvl="1"/>
            <a:endParaRPr lang="en-US" altLang="zh-CN" dirty="0"/>
          </a:p>
          <a:p>
            <a:r>
              <a:rPr lang="zh-CN" altLang="en-US" sz="2400" dirty="0"/>
              <a:t>生物决定主义：一些差异可能不是进化而来的，而是社会结构的体现（例：男性不看重女性的财富，可能是因为社会中的资源被男性控制）</a:t>
            </a:r>
            <a:endParaRPr lang="en-US" altLang="zh-CN" sz="2400" dirty="0"/>
          </a:p>
          <a:p>
            <a:pPr lvl="1"/>
            <a:r>
              <a:rPr lang="zh-CN" altLang="en-US" dirty="0"/>
              <a:t>回应：社会已经发生巨大变迁，但本能的体现似乎相对稳定</a:t>
            </a:r>
            <a:endParaRPr lang="en-US" altLang="zh-CN" dirty="0"/>
          </a:p>
        </p:txBody>
      </p:sp>
    </p:spTree>
    <p:extLst>
      <p:ext uri="{BB962C8B-B14F-4D97-AF65-F5344CB8AC3E}">
        <p14:creationId xmlns:p14="http://schemas.microsoft.com/office/powerpoint/2010/main" val="33361858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FDB68B27-3A13-4CB7-A52C-B5DDFCF3268E}"/>
              </a:ext>
            </a:extLst>
          </p:cNvPr>
          <p:cNvSpPr>
            <a:spLocks noGrp="1"/>
          </p:cNvSpPr>
          <p:nvPr>
            <p:ph type="title"/>
          </p:nvPr>
        </p:nvSpPr>
        <p:spPr>
          <a:xfrm>
            <a:off x="863029" y="1012004"/>
            <a:ext cx="3416158" cy="4795408"/>
          </a:xfrm>
        </p:spPr>
        <p:txBody>
          <a:bodyPr>
            <a:normAutofit/>
          </a:bodyPr>
          <a:lstStyle/>
          <a:p>
            <a:r>
              <a:rPr lang="zh-CN" altLang="en-US">
                <a:solidFill>
                  <a:srgbClr val="FFFFFF"/>
                </a:solidFill>
              </a:rPr>
              <a:t>总结</a:t>
            </a:r>
          </a:p>
        </p:txBody>
      </p:sp>
      <p:graphicFrame>
        <p:nvGraphicFramePr>
          <p:cNvPr id="5" name="内容占位符 2">
            <a:extLst>
              <a:ext uri="{FF2B5EF4-FFF2-40B4-BE49-F238E27FC236}">
                <a16:creationId xmlns:a16="http://schemas.microsoft.com/office/drawing/2014/main" id="{7CD7DB5C-CC6B-4115-BB98-1D0E15668096}"/>
              </a:ext>
            </a:extLst>
          </p:cNvPr>
          <p:cNvGraphicFramePr>
            <a:graphicFrameLocks noGrp="1"/>
          </p:cNvGraphicFramePr>
          <p:nvPr>
            <p:ph idx="1"/>
            <p:extLst>
              <p:ext uri="{D42A27DB-BD31-4B8C-83A1-F6EECF244321}">
                <p14:modId xmlns:p14="http://schemas.microsoft.com/office/powerpoint/2010/main" val="4010231061"/>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557705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9AAFE4-F6B9-4A25-8711-D05D329CD59B}"/>
              </a:ext>
            </a:extLst>
          </p:cNvPr>
          <p:cNvSpPr>
            <a:spLocks noGrp="1"/>
          </p:cNvSpPr>
          <p:nvPr>
            <p:ph type="title"/>
          </p:nvPr>
        </p:nvSpPr>
        <p:spPr/>
        <p:txBody>
          <a:bodyPr/>
          <a:lstStyle/>
          <a:p>
            <a:r>
              <a:rPr lang="zh-CN" altLang="en-US" dirty="0"/>
              <a:t>目录</a:t>
            </a:r>
          </a:p>
        </p:txBody>
      </p:sp>
      <p:sp>
        <p:nvSpPr>
          <p:cNvPr id="3" name="内容占位符 2">
            <a:extLst>
              <a:ext uri="{FF2B5EF4-FFF2-40B4-BE49-F238E27FC236}">
                <a16:creationId xmlns:a16="http://schemas.microsoft.com/office/drawing/2014/main" id="{6D5BF116-C525-4438-869D-15C75DDFE04C}"/>
              </a:ext>
            </a:extLst>
          </p:cNvPr>
          <p:cNvSpPr>
            <a:spLocks noGrp="1"/>
          </p:cNvSpPr>
          <p:nvPr>
            <p:ph idx="1"/>
          </p:nvPr>
        </p:nvSpPr>
        <p:spPr/>
        <p:txBody>
          <a:bodyPr>
            <a:normAutofit/>
          </a:bodyPr>
          <a:lstStyle/>
          <a:p>
            <a:r>
              <a:rPr lang="zh-CN" altLang="en-US" dirty="0"/>
              <a:t>人格的基因与遗传基础</a:t>
            </a:r>
            <a:endParaRPr lang="en-US" altLang="zh-CN" dirty="0"/>
          </a:p>
          <a:p>
            <a:endParaRPr lang="en-US" altLang="zh-CN" dirty="0"/>
          </a:p>
          <a:p>
            <a:r>
              <a:rPr lang="zh-CN" altLang="en-US" dirty="0"/>
              <a:t>人格的进化基础</a:t>
            </a:r>
            <a:endParaRPr lang="en-US" altLang="zh-CN" dirty="0"/>
          </a:p>
          <a:p>
            <a:endParaRPr lang="en-US" altLang="zh-CN" dirty="0"/>
          </a:p>
          <a:p>
            <a:r>
              <a:rPr lang="zh-CN" altLang="en-US" dirty="0">
                <a:solidFill>
                  <a:srgbClr val="FF0000"/>
                </a:solidFill>
              </a:rPr>
              <a:t>生物学是否会取代心理学</a:t>
            </a:r>
            <a:endParaRPr lang="en-US" altLang="zh-CN" dirty="0">
              <a:solidFill>
                <a:srgbClr val="FF0000"/>
              </a:solidFill>
            </a:endParaRPr>
          </a:p>
          <a:p>
            <a:endParaRPr lang="zh-CN" altLang="en-US" dirty="0"/>
          </a:p>
        </p:txBody>
      </p:sp>
    </p:spTree>
    <p:extLst>
      <p:ext uri="{BB962C8B-B14F-4D97-AF65-F5344CB8AC3E}">
        <p14:creationId xmlns:p14="http://schemas.microsoft.com/office/powerpoint/2010/main" val="818053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269C5B-0328-4CFF-8FFA-AD927405AF2F}"/>
              </a:ext>
            </a:extLst>
          </p:cNvPr>
          <p:cNvSpPr>
            <a:spLocks noGrp="1"/>
          </p:cNvSpPr>
          <p:nvPr>
            <p:ph type="title"/>
          </p:nvPr>
        </p:nvSpPr>
        <p:spPr/>
        <p:txBody>
          <a:bodyPr/>
          <a:lstStyle/>
          <a:p>
            <a:r>
              <a:rPr lang="zh-CN" altLang="en-US" dirty="0"/>
              <a:t>争论：父母皆祸害？</a:t>
            </a:r>
          </a:p>
        </p:txBody>
      </p:sp>
      <p:pic>
        <p:nvPicPr>
          <p:cNvPr id="4" name="图片 3">
            <a:extLst>
              <a:ext uri="{FF2B5EF4-FFF2-40B4-BE49-F238E27FC236}">
                <a16:creationId xmlns:a16="http://schemas.microsoft.com/office/drawing/2014/main" id="{E91BE52C-0C0D-44B4-BECD-F5FF90065CC9}"/>
              </a:ext>
            </a:extLst>
          </p:cNvPr>
          <p:cNvPicPr>
            <a:picLocks noChangeAspect="1"/>
          </p:cNvPicPr>
          <p:nvPr/>
        </p:nvPicPr>
        <p:blipFill rotWithShape="1">
          <a:blip r:embed="rId2"/>
          <a:srcRect b="66121"/>
          <a:stretch/>
        </p:blipFill>
        <p:spPr>
          <a:xfrm>
            <a:off x="5246254" y="3685728"/>
            <a:ext cx="6874048" cy="1765627"/>
          </a:xfrm>
          <a:prstGeom prst="rect">
            <a:avLst/>
          </a:prstGeom>
        </p:spPr>
      </p:pic>
      <p:pic>
        <p:nvPicPr>
          <p:cNvPr id="5" name="图片 4">
            <a:extLst>
              <a:ext uri="{FF2B5EF4-FFF2-40B4-BE49-F238E27FC236}">
                <a16:creationId xmlns:a16="http://schemas.microsoft.com/office/drawing/2014/main" id="{42770B82-58A7-4A07-ADF6-8EA8EBB06D8D}"/>
              </a:ext>
            </a:extLst>
          </p:cNvPr>
          <p:cNvPicPr>
            <a:picLocks noChangeAspect="1"/>
          </p:cNvPicPr>
          <p:nvPr/>
        </p:nvPicPr>
        <p:blipFill>
          <a:blip r:embed="rId3"/>
          <a:stretch>
            <a:fillRect/>
          </a:stretch>
        </p:blipFill>
        <p:spPr>
          <a:xfrm>
            <a:off x="0" y="2102217"/>
            <a:ext cx="5615709" cy="2919142"/>
          </a:xfrm>
          <a:prstGeom prst="rect">
            <a:avLst/>
          </a:prstGeom>
        </p:spPr>
      </p:pic>
      <p:pic>
        <p:nvPicPr>
          <p:cNvPr id="6" name="图片 5">
            <a:extLst>
              <a:ext uri="{FF2B5EF4-FFF2-40B4-BE49-F238E27FC236}">
                <a16:creationId xmlns:a16="http://schemas.microsoft.com/office/drawing/2014/main" id="{D5F60ED5-6321-447F-A149-9AED69F2705D}"/>
              </a:ext>
            </a:extLst>
          </p:cNvPr>
          <p:cNvPicPr>
            <a:picLocks noChangeAspect="1"/>
          </p:cNvPicPr>
          <p:nvPr/>
        </p:nvPicPr>
        <p:blipFill rotWithShape="1">
          <a:blip r:embed="rId4"/>
          <a:srcRect l="1745"/>
          <a:stretch/>
        </p:blipFill>
        <p:spPr>
          <a:xfrm>
            <a:off x="5384800" y="1504126"/>
            <a:ext cx="6735502" cy="2176795"/>
          </a:xfrm>
          <a:prstGeom prst="rect">
            <a:avLst/>
          </a:prstGeom>
        </p:spPr>
      </p:pic>
    </p:spTree>
    <p:extLst>
      <p:ext uri="{BB962C8B-B14F-4D97-AF65-F5344CB8AC3E}">
        <p14:creationId xmlns:p14="http://schemas.microsoft.com/office/powerpoint/2010/main" val="11601667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B327B7B3-0591-49E3-A03D-FDD2771D57FA}"/>
              </a:ext>
            </a:extLst>
          </p:cNvPr>
          <p:cNvSpPr>
            <a:spLocks noGrp="1"/>
          </p:cNvSpPr>
          <p:nvPr>
            <p:ph type="title"/>
          </p:nvPr>
        </p:nvSpPr>
        <p:spPr>
          <a:xfrm>
            <a:off x="863029" y="1012004"/>
            <a:ext cx="3416158" cy="4795408"/>
          </a:xfrm>
        </p:spPr>
        <p:txBody>
          <a:bodyPr>
            <a:normAutofit/>
          </a:bodyPr>
          <a:lstStyle/>
          <a:p>
            <a:r>
              <a:rPr lang="zh-CN" altLang="en-US">
                <a:solidFill>
                  <a:srgbClr val="FFFFFF"/>
                </a:solidFill>
              </a:rPr>
              <a:t>生物学会取代心理学吗？</a:t>
            </a:r>
          </a:p>
        </p:txBody>
      </p:sp>
      <p:graphicFrame>
        <p:nvGraphicFramePr>
          <p:cNvPr id="25" name="内容占位符 2">
            <a:extLst>
              <a:ext uri="{FF2B5EF4-FFF2-40B4-BE49-F238E27FC236}">
                <a16:creationId xmlns:a16="http://schemas.microsoft.com/office/drawing/2014/main" id="{F703BF29-62C8-4F1F-B61C-3C574CD3AFEC}"/>
              </a:ext>
            </a:extLst>
          </p:cNvPr>
          <p:cNvGraphicFramePr>
            <a:graphicFrameLocks noGrp="1"/>
          </p:cNvGraphicFramePr>
          <p:nvPr>
            <p:ph idx="1"/>
            <p:extLst>
              <p:ext uri="{D42A27DB-BD31-4B8C-83A1-F6EECF244321}">
                <p14:modId xmlns:p14="http://schemas.microsoft.com/office/powerpoint/2010/main" val="2549030333"/>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71357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D8368E8C-56AB-453C-AF5C-C7F3EA04AA3A}"/>
              </a:ext>
            </a:extLst>
          </p:cNvPr>
          <p:cNvSpPr>
            <a:spLocks noGrp="1"/>
          </p:cNvSpPr>
          <p:nvPr>
            <p:ph type="title"/>
          </p:nvPr>
        </p:nvSpPr>
        <p:spPr>
          <a:xfrm>
            <a:off x="863029" y="1012004"/>
            <a:ext cx="3416158" cy="4795408"/>
          </a:xfrm>
        </p:spPr>
        <p:txBody>
          <a:bodyPr>
            <a:normAutofit/>
          </a:bodyPr>
          <a:lstStyle/>
          <a:p>
            <a:r>
              <a:rPr lang="zh-CN" altLang="en-US">
                <a:solidFill>
                  <a:srgbClr val="FFFFFF"/>
                </a:solidFill>
              </a:rPr>
              <a:t>对于生物学还原主义的反驳</a:t>
            </a:r>
          </a:p>
        </p:txBody>
      </p:sp>
      <p:graphicFrame>
        <p:nvGraphicFramePr>
          <p:cNvPr id="16" name="内容占位符 2">
            <a:extLst>
              <a:ext uri="{FF2B5EF4-FFF2-40B4-BE49-F238E27FC236}">
                <a16:creationId xmlns:a16="http://schemas.microsoft.com/office/drawing/2014/main" id="{DF976769-C4BC-4E2E-BCF4-BD487CAA098B}"/>
              </a:ext>
            </a:extLst>
          </p:cNvPr>
          <p:cNvGraphicFramePr>
            <a:graphicFrameLocks noGrp="1"/>
          </p:cNvGraphicFramePr>
          <p:nvPr>
            <p:ph idx="1"/>
            <p:extLst>
              <p:ext uri="{D42A27DB-BD31-4B8C-83A1-F6EECF244321}">
                <p14:modId xmlns:p14="http://schemas.microsoft.com/office/powerpoint/2010/main" val="990120066"/>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506226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2"/>
              </a:gs>
              <a:gs pos="25000">
                <a:schemeClr val="accent2"/>
              </a:gs>
              <a:gs pos="94000">
                <a:schemeClr val="accent1"/>
              </a:gs>
              <a:gs pos="100000">
                <a:schemeClr val="accent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77BC1E21-3C34-45E1-9EB4-550C7CCCDF75}"/>
              </a:ext>
            </a:extLst>
          </p:cNvPr>
          <p:cNvSpPr>
            <a:spLocks noGrp="1"/>
          </p:cNvSpPr>
          <p:nvPr>
            <p:ph type="title"/>
          </p:nvPr>
        </p:nvSpPr>
        <p:spPr>
          <a:xfrm>
            <a:off x="640079" y="2053641"/>
            <a:ext cx="3669161" cy="2760098"/>
          </a:xfrm>
        </p:spPr>
        <p:txBody>
          <a:bodyPr>
            <a:normAutofit/>
          </a:bodyPr>
          <a:lstStyle/>
          <a:p>
            <a:r>
              <a:rPr lang="zh-CN" altLang="en-US">
                <a:solidFill>
                  <a:srgbClr val="FFFFFF"/>
                </a:solidFill>
              </a:rPr>
              <a:t>多层面的整合</a:t>
            </a:r>
          </a:p>
        </p:txBody>
      </p:sp>
      <p:sp>
        <p:nvSpPr>
          <p:cNvPr id="3" name="内容占位符 2">
            <a:extLst>
              <a:ext uri="{FF2B5EF4-FFF2-40B4-BE49-F238E27FC236}">
                <a16:creationId xmlns:a16="http://schemas.microsoft.com/office/drawing/2014/main" id="{A133DCA9-F846-41F1-B457-5EB8166DBEC2}"/>
              </a:ext>
            </a:extLst>
          </p:cNvPr>
          <p:cNvSpPr>
            <a:spLocks noGrp="1"/>
          </p:cNvSpPr>
          <p:nvPr>
            <p:ph idx="1"/>
          </p:nvPr>
        </p:nvSpPr>
        <p:spPr>
          <a:xfrm>
            <a:off x="6090574" y="801866"/>
            <a:ext cx="5306084" cy="5230634"/>
          </a:xfrm>
        </p:spPr>
        <p:txBody>
          <a:bodyPr anchor="ctr">
            <a:normAutofit/>
          </a:bodyPr>
          <a:lstStyle/>
          <a:p>
            <a:r>
              <a:rPr lang="zh-CN" altLang="en-US" sz="2400">
                <a:solidFill>
                  <a:srgbClr val="000000"/>
                </a:solidFill>
              </a:rPr>
              <a:t>个体与环境发生互动，生理和心理层面的分析都可以提供关键信息，帮我们理解人类的认知、行为和心理过程背后的机制</a:t>
            </a:r>
            <a:endParaRPr lang="en-US" altLang="zh-CN" sz="2400">
              <a:solidFill>
                <a:srgbClr val="000000"/>
              </a:solidFill>
            </a:endParaRPr>
          </a:p>
          <a:p>
            <a:endParaRPr lang="en-US" altLang="zh-CN" sz="2400">
              <a:solidFill>
                <a:srgbClr val="000000"/>
              </a:solidFill>
            </a:endParaRPr>
          </a:p>
          <a:p>
            <a:r>
              <a:rPr lang="zh-CN" altLang="en-US" sz="2400">
                <a:solidFill>
                  <a:srgbClr val="000000"/>
                </a:solidFill>
              </a:rPr>
              <a:t>思考：各个层面的分析如何实现互补？</a:t>
            </a:r>
          </a:p>
        </p:txBody>
      </p:sp>
    </p:spTree>
    <p:extLst>
      <p:ext uri="{BB962C8B-B14F-4D97-AF65-F5344CB8AC3E}">
        <p14:creationId xmlns:p14="http://schemas.microsoft.com/office/powerpoint/2010/main" val="33474295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55D889-C4F5-48A5-BE94-56A30FACD2B5}"/>
              </a:ext>
            </a:extLst>
          </p:cNvPr>
          <p:cNvSpPr>
            <a:spLocks noGrp="1"/>
          </p:cNvSpPr>
          <p:nvPr>
            <p:ph type="title"/>
          </p:nvPr>
        </p:nvSpPr>
        <p:spPr>
          <a:xfrm>
            <a:off x="4789415" y="2563040"/>
            <a:ext cx="10515600" cy="1325563"/>
          </a:xfrm>
        </p:spPr>
        <p:txBody>
          <a:bodyPr/>
          <a:lstStyle/>
          <a:p>
            <a:r>
              <a:rPr lang="zh-CN" altLang="en-US" dirty="0"/>
              <a:t>谢谢！</a:t>
            </a:r>
          </a:p>
        </p:txBody>
      </p:sp>
    </p:spTree>
    <p:extLst>
      <p:ext uri="{BB962C8B-B14F-4D97-AF65-F5344CB8AC3E}">
        <p14:creationId xmlns:p14="http://schemas.microsoft.com/office/powerpoint/2010/main" val="3339323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296B0D-547B-4610-BA20-E2E4F44601DB}"/>
              </a:ext>
            </a:extLst>
          </p:cNvPr>
          <p:cNvSpPr txBox="1"/>
          <p:nvPr>
            <p:custDataLst>
              <p:tags r:id="rId2"/>
            </p:custDataLst>
          </p:nvPr>
        </p:nvSpPr>
        <p:spPr>
          <a:xfrm>
            <a:off x="1219200" y="635000"/>
            <a:ext cx="97536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你认为原生家庭对于一个人的人格有多大影响？</a:t>
            </a:r>
          </a:p>
        </p:txBody>
      </p:sp>
      <p:sp>
        <p:nvSpPr>
          <p:cNvPr id="7" name="文本框 6">
            <a:extLst>
              <a:ext uri="{FF2B5EF4-FFF2-40B4-BE49-F238E27FC236}">
                <a16:creationId xmlns:a16="http://schemas.microsoft.com/office/drawing/2014/main" id="{D355BCE4-60BC-46BA-978D-DFC72C120444}"/>
              </a:ext>
            </a:extLst>
          </p:cNvPr>
          <p:cNvSpPr txBox="1"/>
          <p:nvPr>
            <p:custDataLst>
              <p:tags r:id="rId3"/>
            </p:custDataLst>
          </p:nvPr>
        </p:nvSpPr>
        <p:spPr>
          <a:xfrm>
            <a:off x="2438400" y="2268539"/>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全无影响</a:t>
            </a:r>
          </a:p>
        </p:txBody>
      </p:sp>
      <p:sp>
        <p:nvSpPr>
          <p:cNvPr id="8" name="文本框 7">
            <a:extLst>
              <a:ext uri="{FF2B5EF4-FFF2-40B4-BE49-F238E27FC236}">
                <a16:creationId xmlns:a16="http://schemas.microsoft.com/office/drawing/2014/main" id="{391C8B8B-298C-4FB6-83AB-BDB3C0E198B3}"/>
              </a:ext>
            </a:extLst>
          </p:cNvPr>
          <p:cNvSpPr txBox="1"/>
          <p:nvPr>
            <p:custDataLst>
              <p:tags r:id="rId4"/>
            </p:custDataLst>
          </p:nvPr>
        </p:nvSpPr>
        <p:spPr>
          <a:xfrm>
            <a:off x="2438400" y="3125789"/>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有点儿影响</a:t>
            </a:r>
          </a:p>
        </p:txBody>
      </p:sp>
      <p:sp>
        <p:nvSpPr>
          <p:cNvPr id="9" name="文本框 8">
            <a:extLst>
              <a:ext uri="{FF2B5EF4-FFF2-40B4-BE49-F238E27FC236}">
                <a16:creationId xmlns:a16="http://schemas.microsoft.com/office/drawing/2014/main" id="{9DADC404-3A4E-44AC-A7AE-C0107697C7D1}"/>
              </a:ext>
            </a:extLst>
          </p:cNvPr>
          <p:cNvSpPr txBox="1"/>
          <p:nvPr>
            <p:custDataLst>
              <p:tags r:id="rId5"/>
            </p:custDataLst>
          </p:nvPr>
        </p:nvSpPr>
        <p:spPr>
          <a:xfrm>
            <a:off x="2438400" y="3983039"/>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一些影响</a:t>
            </a:r>
          </a:p>
        </p:txBody>
      </p:sp>
      <p:sp>
        <p:nvSpPr>
          <p:cNvPr id="10" name="文本框 9">
            <a:extLst>
              <a:ext uri="{FF2B5EF4-FFF2-40B4-BE49-F238E27FC236}">
                <a16:creationId xmlns:a16="http://schemas.microsoft.com/office/drawing/2014/main" id="{9C0CDB9E-9645-41B2-91CE-273039839D78}"/>
              </a:ext>
            </a:extLst>
          </p:cNvPr>
          <p:cNvSpPr txBox="1"/>
          <p:nvPr>
            <p:custDataLst>
              <p:tags r:id="rId6"/>
            </p:custDataLst>
          </p:nvPr>
        </p:nvSpPr>
        <p:spPr>
          <a:xfrm>
            <a:off x="2438400" y="4810920"/>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巨大影响</a:t>
            </a:r>
          </a:p>
        </p:txBody>
      </p:sp>
      <p:sp>
        <p:nvSpPr>
          <p:cNvPr id="11" name="椭圆 10">
            <a:extLst>
              <a:ext uri="{FF2B5EF4-FFF2-40B4-BE49-F238E27FC236}">
                <a16:creationId xmlns:a16="http://schemas.microsoft.com/office/drawing/2014/main" id="{D80E1BE4-84CE-4BD3-B6C1-4A408C990A67}"/>
              </a:ext>
            </a:extLst>
          </p:cNvPr>
          <p:cNvSpPr>
            <a:spLocks noChangeAspect="1"/>
          </p:cNvSpPr>
          <p:nvPr>
            <p:custDataLst>
              <p:tags r:id="rId7"/>
            </p:custDataLst>
          </p:nvPr>
        </p:nvSpPr>
        <p:spPr>
          <a:xfrm>
            <a:off x="1571625" y="2332832"/>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517F0127-5778-4ED9-A39B-1A62341A1078}"/>
              </a:ext>
            </a:extLst>
          </p:cNvPr>
          <p:cNvSpPr>
            <a:spLocks noChangeAspect="1"/>
          </p:cNvSpPr>
          <p:nvPr>
            <p:custDataLst>
              <p:tags r:id="rId8"/>
            </p:custDataLst>
          </p:nvPr>
        </p:nvSpPr>
        <p:spPr>
          <a:xfrm>
            <a:off x="1571625" y="3190082"/>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a:extLst>
              <a:ext uri="{FF2B5EF4-FFF2-40B4-BE49-F238E27FC236}">
                <a16:creationId xmlns:a16="http://schemas.microsoft.com/office/drawing/2014/main" id="{908936EC-7101-4053-B40C-5EC16C542160}"/>
              </a:ext>
            </a:extLst>
          </p:cNvPr>
          <p:cNvSpPr>
            <a:spLocks noChangeAspect="1"/>
          </p:cNvSpPr>
          <p:nvPr>
            <p:custDataLst>
              <p:tags r:id="rId9"/>
            </p:custDataLst>
          </p:nvPr>
        </p:nvSpPr>
        <p:spPr>
          <a:xfrm>
            <a:off x="1571625" y="4047332"/>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椭圆 13">
            <a:extLst>
              <a:ext uri="{FF2B5EF4-FFF2-40B4-BE49-F238E27FC236}">
                <a16:creationId xmlns:a16="http://schemas.microsoft.com/office/drawing/2014/main" id="{A7973137-9824-46E3-A65F-C925703AE339}"/>
              </a:ext>
            </a:extLst>
          </p:cNvPr>
          <p:cNvSpPr>
            <a:spLocks noChangeAspect="1"/>
          </p:cNvSpPr>
          <p:nvPr>
            <p:custDataLst>
              <p:tags r:id="rId10"/>
            </p:custDataLst>
          </p:nvPr>
        </p:nvSpPr>
        <p:spPr>
          <a:xfrm>
            <a:off x="1571625" y="4904582"/>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5" name="矩形: 圆角 14">
            <a:extLst>
              <a:ext uri="{FF2B5EF4-FFF2-40B4-BE49-F238E27FC236}">
                <a16:creationId xmlns:a16="http://schemas.microsoft.com/office/drawing/2014/main" id="{838BFC7F-F42E-4FE2-BCB1-1DB3123AF1DB}"/>
              </a:ext>
            </a:extLst>
          </p:cNvPr>
          <p:cNvSpPr/>
          <p:nvPr>
            <p:custDataLst>
              <p:tags r:id="rId11"/>
            </p:custDataLst>
          </p:nvPr>
        </p:nvSpPr>
        <p:spPr>
          <a:xfrm>
            <a:off x="89154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sp>
        <p:nvSpPr>
          <p:cNvPr id="26" name="椭圆 25">
            <a:extLst>
              <a:ext uri="{FF2B5EF4-FFF2-40B4-BE49-F238E27FC236}">
                <a16:creationId xmlns:a16="http://schemas.microsoft.com/office/drawing/2014/main" id="{67121525-9952-43BC-B215-B4A99D231C85}"/>
              </a:ext>
            </a:extLst>
          </p:cNvPr>
          <p:cNvSpPr>
            <a:spLocks noChangeAspect="1"/>
          </p:cNvSpPr>
          <p:nvPr>
            <p:custDataLst>
              <p:tags r:id="rId12"/>
            </p:custDataLst>
          </p:nvPr>
        </p:nvSpPr>
        <p:spPr>
          <a:xfrm>
            <a:off x="1571625" y="5708650"/>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E</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7" name="文本框 26">
            <a:extLst>
              <a:ext uri="{FF2B5EF4-FFF2-40B4-BE49-F238E27FC236}">
                <a16:creationId xmlns:a16="http://schemas.microsoft.com/office/drawing/2014/main" id="{AB9F48F7-AF23-436C-9BA6-7D7B636B4AB5}"/>
              </a:ext>
            </a:extLst>
          </p:cNvPr>
          <p:cNvSpPr txBox="1"/>
          <p:nvPr>
            <p:custDataLst>
              <p:tags r:id="rId13"/>
            </p:custDataLst>
          </p:nvPr>
        </p:nvSpPr>
        <p:spPr>
          <a:xfrm>
            <a:off x="2438400" y="5638801"/>
            <a:ext cx="85344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决定性影响</a:t>
            </a:r>
          </a:p>
        </p:txBody>
      </p:sp>
      <p:grpSp>
        <p:nvGrpSpPr>
          <p:cNvPr id="20" name="组合 19">
            <a:extLst>
              <a:ext uri="{FF2B5EF4-FFF2-40B4-BE49-F238E27FC236}">
                <a16:creationId xmlns:a16="http://schemas.microsoft.com/office/drawing/2014/main" id="{067C4347-D248-45B9-97EB-56B0B3EFB37C}"/>
              </a:ext>
            </a:extLst>
          </p:cNvPr>
          <p:cNvGrpSpPr/>
          <p:nvPr>
            <p:custDataLst>
              <p:tags r:id="rId14"/>
            </p:custDataLst>
          </p:nvPr>
        </p:nvGrpSpPr>
        <p:grpSpPr>
          <a:xfrm>
            <a:off x="0" y="0"/>
            <a:ext cx="12192000" cy="635000"/>
            <a:chOff x="0" y="0"/>
            <a:chExt cx="12192000" cy="635000"/>
          </a:xfrm>
        </p:grpSpPr>
        <p:sp>
          <p:nvSpPr>
            <p:cNvPr id="16" name="TitleBackground">
              <a:extLst>
                <a:ext uri="{FF2B5EF4-FFF2-40B4-BE49-F238E27FC236}">
                  <a16:creationId xmlns:a16="http://schemas.microsoft.com/office/drawing/2014/main" id="{3A1A5324-D6B2-4E16-AEC9-70C2A46A6703}"/>
                </a:ext>
              </a:extLst>
            </p:cNvPr>
            <p:cNvSpPr/>
            <p:nvPr>
              <p:custDataLst>
                <p:tags r:id="rId16"/>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ColorBlock">
              <a:extLst>
                <a:ext uri="{FF2B5EF4-FFF2-40B4-BE49-F238E27FC236}">
                  <a16:creationId xmlns:a16="http://schemas.microsoft.com/office/drawing/2014/main" id="{8C061926-7F5C-419F-AED6-640CDD90A1E3}"/>
                </a:ext>
              </a:extLst>
            </p:cNvPr>
            <p:cNvSpPr/>
            <p:nvPr>
              <p:custDataLst>
                <p:tags r:id="rId17"/>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ypeText">
              <a:extLst>
                <a:ext uri="{FF2B5EF4-FFF2-40B4-BE49-F238E27FC236}">
                  <a16:creationId xmlns:a16="http://schemas.microsoft.com/office/drawing/2014/main" id="{F16E9B0F-9E83-48F5-8043-27DC9D59D4D5}"/>
                </a:ext>
              </a:extLst>
            </p:cNvPr>
            <p:cNvSpPr txBox="1"/>
            <p:nvPr>
              <p:custDataLst>
                <p:tags r:id="rId18"/>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投票</a:t>
              </a:r>
              <a:r>
                <a:rPr lang="en-US" altLang="zh-CN"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匿名</a:t>
              </a:r>
              <a:r>
                <a:rPr lang="en-US" altLang="zh-CN"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endPar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9" name="TipText">
              <a:extLst>
                <a:ext uri="{FF2B5EF4-FFF2-40B4-BE49-F238E27FC236}">
                  <a16:creationId xmlns:a16="http://schemas.microsoft.com/office/drawing/2014/main" id="{86DD43A1-239C-47DB-85CA-F8B998226815}"/>
                </a:ext>
              </a:extLst>
            </p:cNvPr>
            <p:cNvSpPr txBox="1"/>
            <p:nvPr>
              <p:custDataLst>
                <p:tags r:id="rId19"/>
              </p:custDataLst>
            </p:nvPr>
          </p:nvSpPr>
          <p:spPr>
            <a:xfrm>
              <a:off x="2075180" y="109220"/>
              <a:ext cx="2286000" cy="508000"/>
            </a:xfrm>
            <a:prstGeom prst="rect">
              <a:avLst/>
            </a:prstGeom>
            <a:noFill/>
          </p:spPr>
          <p:txBody>
            <a:bodyPr vert="horz" wrap="none" rtlCol="0" anchor="ctr" anchorCtr="0">
              <a:noAutofit/>
            </a:bodyPr>
            <a:lstStyle/>
            <a:p>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最多可选</a:t>
              </a:r>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项</a:t>
              </a:r>
            </a:p>
          </p:txBody>
        </p:sp>
      </p:grpSp>
      <p:pic>
        <p:nvPicPr>
          <p:cNvPr id="5" name="图片 4">
            <a:extLst>
              <a:ext uri="{FF2B5EF4-FFF2-40B4-BE49-F238E27FC236}">
                <a16:creationId xmlns:a16="http://schemas.microsoft.com/office/drawing/2014/main" id="{E859F10D-45E7-424C-B7C3-68FF517EACAF}"/>
              </a:ext>
            </a:extLst>
          </p:cNvPr>
          <p:cNvPicPr>
            <a:picLocks/>
          </p:cNvPicPr>
          <p:nvPr>
            <p:custDataLst>
              <p:tags r:id="rId15"/>
            </p:custDataLst>
          </p:nvPr>
        </p:nvPicPr>
        <p:blipFill>
          <a:blip r:embed="rId21">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
    </p:custDataLst>
    <p:extLst>
      <p:ext uri="{BB962C8B-B14F-4D97-AF65-F5344CB8AC3E}">
        <p14:creationId xmlns:p14="http://schemas.microsoft.com/office/powerpoint/2010/main" val="904560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FE6BE3FE-7F50-4E94-A094-5608F9C882F4}"/>
              </a:ext>
            </a:extLst>
          </p:cNvPr>
          <p:cNvSpPr>
            <a:spLocks noGrp="1"/>
          </p:cNvSpPr>
          <p:nvPr>
            <p:ph type="title"/>
          </p:nvPr>
        </p:nvSpPr>
        <p:spPr>
          <a:xfrm>
            <a:off x="863029" y="1012004"/>
            <a:ext cx="3416158" cy="4795408"/>
          </a:xfrm>
        </p:spPr>
        <p:txBody>
          <a:bodyPr>
            <a:normAutofit/>
          </a:bodyPr>
          <a:lstStyle/>
          <a:p>
            <a:r>
              <a:rPr lang="zh-CN" altLang="en-US">
                <a:solidFill>
                  <a:srgbClr val="FFFFFF"/>
                </a:solidFill>
              </a:rPr>
              <a:t>先天 </a:t>
            </a:r>
            <a:r>
              <a:rPr lang="en-US" altLang="zh-CN">
                <a:solidFill>
                  <a:srgbClr val="FFFFFF"/>
                </a:solidFill>
              </a:rPr>
              <a:t>vs. </a:t>
            </a:r>
            <a:r>
              <a:rPr lang="zh-CN" altLang="en-US">
                <a:solidFill>
                  <a:srgbClr val="FFFFFF"/>
                </a:solidFill>
              </a:rPr>
              <a:t>后天</a:t>
            </a:r>
          </a:p>
        </p:txBody>
      </p:sp>
      <p:graphicFrame>
        <p:nvGraphicFramePr>
          <p:cNvPr id="5" name="内容占位符 2">
            <a:extLst>
              <a:ext uri="{FF2B5EF4-FFF2-40B4-BE49-F238E27FC236}">
                <a16:creationId xmlns:a16="http://schemas.microsoft.com/office/drawing/2014/main" id="{432B2343-E7D6-4CA1-B8C5-436ED0282E05}"/>
              </a:ext>
            </a:extLst>
          </p:cNvPr>
          <p:cNvGraphicFramePr>
            <a:graphicFrameLocks noGrp="1"/>
          </p:cNvGraphicFramePr>
          <p:nvPr>
            <p:ph idx="1"/>
            <p:extLst>
              <p:ext uri="{D42A27DB-BD31-4B8C-83A1-F6EECF244321}">
                <p14:modId xmlns:p14="http://schemas.microsoft.com/office/powerpoint/2010/main" val="1438402645"/>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51264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B847977-B0AE-4F39-99CC-491441D24531}"/>
              </a:ext>
            </a:extLst>
          </p:cNvPr>
          <p:cNvPicPr>
            <a:picLocks noChangeAspect="1"/>
          </p:cNvPicPr>
          <p:nvPr/>
        </p:nvPicPr>
        <p:blipFill rotWithShape="1">
          <a:blip r:embed="rId2"/>
          <a:srcRect l="13135" r="20199"/>
          <a:stretch/>
        </p:blipFill>
        <p:spPr>
          <a:xfrm>
            <a:off x="-1" y="10"/>
            <a:ext cx="12192000" cy="6857990"/>
          </a:xfrm>
          <a:prstGeom prst="rect">
            <a:avLst/>
          </a:prstGeom>
        </p:spPr>
      </p:pic>
      <p:sp>
        <p:nvSpPr>
          <p:cNvPr id="9"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标题 1">
            <a:extLst>
              <a:ext uri="{FF2B5EF4-FFF2-40B4-BE49-F238E27FC236}">
                <a16:creationId xmlns:a16="http://schemas.microsoft.com/office/drawing/2014/main" id="{8FF8C758-2721-482D-ABB4-DDC34E617811}"/>
              </a:ext>
            </a:extLst>
          </p:cNvPr>
          <p:cNvSpPr>
            <a:spLocks noGrp="1"/>
          </p:cNvSpPr>
          <p:nvPr>
            <p:ph type="title"/>
          </p:nvPr>
        </p:nvSpPr>
        <p:spPr>
          <a:xfrm>
            <a:off x="709448" y="1913950"/>
            <a:ext cx="4204137" cy="1342754"/>
          </a:xfrm>
        </p:spPr>
        <p:txBody>
          <a:bodyPr>
            <a:normAutofit/>
          </a:bodyPr>
          <a:lstStyle/>
          <a:p>
            <a:pPr algn="ctr"/>
            <a:r>
              <a:rPr lang="zh-CN" altLang="en-US" sz="3300" dirty="0"/>
              <a:t>行为遗传学（</a:t>
            </a:r>
            <a:r>
              <a:rPr lang="en-US" altLang="zh-CN" sz="3300" dirty="0"/>
              <a:t>behavioral genetics</a:t>
            </a:r>
            <a:r>
              <a:rPr lang="zh-CN" altLang="en-US" sz="3300" dirty="0"/>
              <a:t>）</a:t>
            </a:r>
          </a:p>
        </p:txBody>
      </p:sp>
      <p:cxnSp>
        <p:nvCxnSpPr>
          <p:cNvPr id="11" name="Straight Connector 10">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A406859F-4EAB-4D73-9504-7F82C685D387}"/>
              </a:ext>
            </a:extLst>
          </p:cNvPr>
          <p:cNvSpPr>
            <a:spLocks noGrp="1"/>
          </p:cNvSpPr>
          <p:nvPr>
            <p:ph idx="1"/>
          </p:nvPr>
        </p:nvSpPr>
        <p:spPr>
          <a:xfrm>
            <a:off x="590170" y="3709523"/>
            <a:ext cx="4593021" cy="2619839"/>
          </a:xfrm>
        </p:spPr>
        <p:txBody>
          <a:bodyPr anchor="ctr">
            <a:normAutofit fontScale="92500" lnSpcReduction="10000"/>
          </a:bodyPr>
          <a:lstStyle/>
          <a:p>
            <a:r>
              <a:rPr lang="zh-CN" altLang="en-US" sz="1800" dirty="0"/>
              <a:t>寻找某种行为模式或人格特质的遗传基础</a:t>
            </a:r>
            <a:endParaRPr lang="en-US" altLang="zh-CN" sz="1800" dirty="0"/>
          </a:p>
          <a:p>
            <a:endParaRPr lang="en-US" altLang="zh-CN" sz="1800" dirty="0"/>
          </a:p>
          <a:p>
            <a:r>
              <a:rPr lang="zh-CN" altLang="en-US" sz="1800" dirty="0"/>
              <a:t>基本问题：表现型（</a:t>
            </a:r>
            <a:r>
              <a:rPr lang="en-US" altLang="zh-CN" sz="1800" dirty="0"/>
              <a:t>phenotype</a:t>
            </a:r>
            <a:r>
              <a:rPr lang="zh-CN" altLang="en-US" sz="1800" dirty="0"/>
              <a:t>）的个体差异在多大程度上可以归因于基因型（</a:t>
            </a:r>
            <a:r>
              <a:rPr lang="en-US" altLang="zh-CN" sz="1800" dirty="0"/>
              <a:t>genotype</a:t>
            </a:r>
            <a:r>
              <a:rPr lang="zh-CN" altLang="en-US" sz="1800" dirty="0"/>
              <a:t>）的个体差异</a:t>
            </a:r>
            <a:endParaRPr lang="en-US" altLang="zh-CN" sz="1800" dirty="0"/>
          </a:p>
          <a:p>
            <a:endParaRPr lang="en-US" altLang="zh-CN" sz="1800" dirty="0"/>
          </a:p>
          <a:p>
            <a:r>
              <a:rPr lang="zh-CN" altLang="en-US" sz="1800" dirty="0"/>
              <a:t>争议：</a:t>
            </a:r>
            <a:endParaRPr lang="en-US" altLang="zh-CN" sz="1800" dirty="0"/>
          </a:p>
          <a:p>
            <a:pPr lvl="1"/>
            <a:r>
              <a:rPr lang="zh-CN" altLang="en-US" sz="1800" dirty="0"/>
              <a:t>优生学（</a:t>
            </a:r>
            <a:r>
              <a:rPr lang="en-US" altLang="zh-CN" sz="1800" dirty="0"/>
              <a:t>eugenics</a:t>
            </a:r>
            <a:r>
              <a:rPr lang="zh-CN" altLang="en-US" sz="1800" dirty="0"/>
              <a:t>）</a:t>
            </a:r>
            <a:endParaRPr lang="en-US" altLang="zh-CN" sz="1800" dirty="0"/>
          </a:p>
          <a:p>
            <a:pPr lvl="1"/>
            <a:r>
              <a:rPr lang="zh-CN" altLang="en-US" sz="1800" dirty="0"/>
              <a:t>克隆（</a:t>
            </a:r>
            <a:r>
              <a:rPr lang="en-US" altLang="zh-CN" sz="1800" dirty="0"/>
              <a:t>cloning</a:t>
            </a:r>
            <a:r>
              <a:rPr lang="zh-CN" altLang="en-US" sz="1800" dirty="0"/>
              <a:t>）</a:t>
            </a:r>
            <a:endParaRPr lang="en-US" altLang="zh-CN" sz="1800" dirty="0"/>
          </a:p>
          <a:p>
            <a:endParaRPr lang="en-US" altLang="zh-CN" sz="1800" dirty="0"/>
          </a:p>
        </p:txBody>
      </p:sp>
    </p:spTree>
    <p:extLst>
      <p:ext uri="{BB962C8B-B14F-4D97-AF65-F5344CB8AC3E}">
        <p14:creationId xmlns:p14="http://schemas.microsoft.com/office/powerpoint/2010/main" val="3809118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99899462-FC16-43B0-966B-FCA2634507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654295" y="478232"/>
            <a:ext cx="7034121" cy="5918673"/>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930545CD-AEAA-4AF0-8B8B-A51AEE8ACD16}"/>
              </a:ext>
            </a:extLst>
          </p:cNvPr>
          <p:cNvSpPr>
            <a:spLocks noGrp="1"/>
          </p:cNvSpPr>
          <p:nvPr>
            <p:ph type="title"/>
          </p:nvPr>
        </p:nvSpPr>
        <p:spPr>
          <a:xfrm>
            <a:off x="5297762" y="1053711"/>
            <a:ext cx="5638994" cy="1424446"/>
          </a:xfrm>
        </p:spPr>
        <p:txBody>
          <a:bodyPr>
            <a:normAutofit/>
          </a:bodyPr>
          <a:lstStyle/>
          <a:p>
            <a:r>
              <a:rPr lang="zh-CN" altLang="en-US">
                <a:solidFill>
                  <a:srgbClr val="FFFFFF"/>
                </a:solidFill>
              </a:rPr>
              <a:t>染色体与基因</a:t>
            </a:r>
          </a:p>
        </p:txBody>
      </p:sp>
      <p:pic>
        <p:nvPicPr>
          <p:cNvPr id="6" name="图片 5">
            <a:extLst>
              <a:ext uri="{FF2B5EF4-FFF2-40B4-BE49-F238E27FC236}">
                <a16:creationId xmlns:a16="http://schemas.microsoft.com/office/drawing/2014/main" id="{F05EA2CB-9B48-493D-A558-8133F88610D8}"/>
              </a:ext>
            </a:extLst>
          </p:cNvPr>
          <p:cNvPicPr>
            <a:picLocks noChangeAspect="1"/>
          </p:cNvPicPr>
          <p:nvPr/>
        </p:nvPicPr>
        <p:blipFill rotWithShape="1">
          <a:blip r:embed="rId2"/>
          <a:srcRect b="6142"/>
          <a:stretch/>
        </p:blipFill>
        <p:spPr>
          <a:xfrm>
            <a:off x="766215" y="478232"/>
            <a:ext cx="3094072" cy="2789902"/>
          </a:xfrm>
          <a:prstGeom prst="rect">
            <a:avLst/>
          </a:prstGeom>
        </p:spPr>
      </p:pic>
      <p:cxnSp>
        <p:nvCxnSpPr>
          <p:cNvPr id="24" name="Straight Connector 23">
            <a:extLst>
              <a:ext uri="{FF2B5EF4-FFF2-40B4-BE49-F238E27FC236}">
                <a16:creationId xmlns:a16="http://schemas.microsoft.com/office/drawing/2014/main" id="{AAFEA932-2DF1-410C-A00A-7A1E7DBF75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30098" y="2639023"/>
            <a:ext cx="4562441"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CB98DC82-6B1E-4BAD-870B-84649A27DD18}"/>
              </a:ext>
            </a:extLst>
          </p:cNvPr>
          <p:cNvPicPr>
            <a:picLocks noChangeAspect="1"/>
          </p:cNvPicPr>
          <p:nvPr/>
        </p:nvPicPr>
        <p:blipFill rotWithShape="1">
          <a:blip r:embed="rId3"/>
          <a:srcRect b="5478"/>
          <a:stretch/>
        </p:blipFill>
        <p:spPr>
          <a:xfrm>
            <a:off x="481886" y="3747868"/>
            <a:ext cx="3662730" cy="2472918"/>
          </a:xfrm>
          <a:prstGeom prst="rect">
            <a:avLst/>
          </a:prstGeom>
        </p:spPr>
      </p:pic>
      <p:sp>
        <p:nvSpPr>
          <p:cNvPr id="3" name="内容占位符 2">
            <a:extLst>
              <a:ext uri="{FF2B5EF4-FFF2-40B4-BE49-F238E27FC236}">
                <a16:creationId xmlns:a16="http://schemas.microsoft.com/office/drawing/2014/main" id="{BE019E5D-9D6E-4FF5-9946-8B1DBCA71E6B}"/>
              </a:ext>
            </a:extLst>
          </p:cNvPr>
          <p:cNvSpPr>
            <a:spLocks noGrp="1"/>
          </p:cNvSpPr>
          <p:nvPr>
            <p:ph idx="1"/>
          </p:nvPr>
        </p:nvSpPr>
        <p:spPr>
          <a:xfrm>
            <a:off x="5297762" y="2799889"/>
            <a:ext cx="4779111" cy="2987543"/>
          </a:xfrm>
        </p:spPr>
        <p:txBody>
          <a:bodyPr anchor="t">
            <a:normAutofit/>
          </a:bodyPr>
          <a:lstStyle/>
          <a:p>
            <a:r>
              <a:rPr lang="en-US" altLang="zh-CN" sz="2000" dirty="0">
                <a:solidFill>
                  <a:srgbClr val="FFFFFF"/>
                </a:solidFill>
              </a:rPr>
              <a:t>23</a:t>
            </a:r>
            <a:r>
              <a:rPr lang="zh-CN" altLang="en-US" sz="2000" dirty="0">
                <a:solidFill>
                  <a:srgbClr val="FFFFFF"/>
                </a:solidFill>
              </a:rPr>
              <a:t>对染色体，其中</a:t>
            </a:r>
            <a:r>
              <a:rPr lang="en-US" altLang="zh-CN" sz="2000" dirty="0">
                <a:solidFill>
                  <a:srgbClr val="FFFFFF"/>
                </a:solidFill>
              </a:rPr>
              <a:t>22</a:t>
            </a:r>
            <a:r>
              <a:rPr lang="zh-CN" altLang="en-US" sz="2000" dirty="0">
                <a:solidFill>
                  <a:srgbClr val="FFFFFF"/>
                </a:solidFill>
              </a:rPr>
              <a:t>对常染色体，</a:t>
            </a:r>
            <a:r>
              <a:rPr lang="en-US" altLang="zh-CN" sz="2000" dirty="0">
                <a:solidFill>
                  <a:srgbClr val="FFFFFF"/>
                </a:solidFill>
              </a:rPr>
              <a:t>1</a:t>
            </a:r>
            <a:r>
              <a:rPr lang="zh-CN" altLang="en-US" sz="2000" dirty="0">
                <a:solidFill>
                  <a:srgbClr val="FFFFFF"/>
                </a:solidFill>
              </a:rPr>
              <a:t>对性染色体</a:t>
            </a:r>
            <a:endParaRPr lang="en-US" altLang="zh-CN" sz="2000" dirty="0">
              <a:solidFill>
                <a:srgbClr val="FFFFFF"/>
              </a:solidFill>
            </a:endParaRPr>
          </a:p>
          <a:p>
            <a:endParaRPr lang="en-US" altLang="zh-CN" sz="2000" dirty="0">
              <a:solidFill>
                <a:srgbClr val="FFFFFF"/>
              </a:solidFill>
            </a:endParaRPr>
          </a:p>
          <a:p>
            <a:r>
              <a:rPr lang="zh-CN" altLang="en-US" sz="2000" dirty="0">
                <a:solidFill>
                  <a:srgbClr val="FFFFFF"/>
                </a:solidFill>
              </a:rPr>
              <a:t>约</a:t>
            </a:r>
            <a:r>
              <a:rPr lang="en-US" altLang="zh-CN" sz="2000" dirty="0">
                <a:solidFill>
                  <a:srgbClr val="FFFFFF"/>
                </a:solidFill>
              </a:rPr>
              <a:t>30</a:t>
            </a:r>
            <a:r>
              <a:rPr lang="zh-CN" altLang="en-US" sz="2000" dirty="0">
                <a:solidFill>
                  <a:srgbClr val="FFFFFF"/>
                </a:solidFill>
              </a:rPr>
              <a:t>亿个碱基对，数万个基因</a:t>
            </a:r>
            <a:endParaRPr lang="en-US" altLang="zh-CN" sz="2000" dirty="0">
              <a:solidFill>
                <a:srgbClr val="FFFFFF"/>
              </a:solidFill>
            </a:endParaRPr>
          </a:p>
          <a:p>
            <a:endParaRPr lang="en-US" altLang="zh-CN" sz="2000" dirty="0">
              <a:solidFill>
                <a:srgbClr val="FFFFFF"/>
              </a:solidFill>
            </a:endParaRPr>
          </a:p>
          <a:p>
            <a:r>
              <a:rPr lang="zh-CN" altLang="en-US" sz="2000" dirty="0">
                <a:solidFill>
                  <a:srgbClr val="FFFFFF"/>
                </a:solidFill>
              </a:rPr>
              <a:t>人类个体间超过</a:t>
            </a:r>
            <a:r>
              <a:rPr lang="en-US" altLang="zh-CN" sz="2000" dirty="0">
                <a:solidFill>
                  <a:srgbClr val="FFFFFF"/>
                </a:solidFill>
              </a:rPr>
              <a:t>99%</a:t>
            </a:r>
            <a:r>
              <a:rPr lang="zh-CN" altLang="en-US" sz="2000" dirty="0">
                <a:solidFill>
                  <a:srgbClr val="FFFFFF"/>
                </a:solidFill>
              </a:rPr>
              <a:t>的基因是一样的（其中</a:t>
            </a:r>
            <a:r>
              <a:rPr lang="en-US" altLang="zh-CN" sz="2000" dirty="0">
                <a:solidFill>
                  <a:srgbClr val="FFFFFF"/>
                </a:solidFill>
              </a:rPr>
              <a:t>98%</a:t>
            </a:r>
            <a:r>
              <a:rPr lang="zh-CN" altLang="en-US" sz="2000" dirty="0">
                <a:solidFill>
                  <a:srgbClr val="FFFFFF"/>
                </a:solidFill>
              </a:rPr>
              <a:t>的基因和大猩猩也一样），导致个体差异的是</a:t>
            </a:r>
            <a:r>
              <a:rPr lang="en-US" altLang="zh-CN" sz="2000" dirty="0">
                <a:solidFill>
                  <a:srgbClr val="FFFFFF"/>
                </a:solidFill>
              </a:rPr>
              <a:t>1%</a:t>
            </a:r>
            <a:r>
              <a:rPr lang="zh-CN" altLang="en-US" sz="2000" dirty="0">
                <a:solidFill>
                  <a:srgbClr val="FFFFFF"/>
                </a:solidFill>
              </a:rPr>
              <a:t>的基因</a:t>
            </a:r>
            <a:endParaRPr lang="en-US" altLang="zh-CN" sz="2000" dirty="0">
              <a:solidFill>
                <a:srgbClr val="FFFFFF"/>
              </a:solidFill>
            </a:endParaRPr>
          </a:p>
          <a:p>
            <a:pPr marL="457200" lvl="1" indent="0">
              <a:buNone/>
            </a:pPr>
            <a:endParaRPr lang="zh-CN" altLang="en-US" sz="2000" dirty="0">
              <a:solidFill>
                <a:srgbClr val="FFFFFF"/>
              </a:solidFill>
            </a:endParaRPr>
          </a:p>
          <a:p>
            <a:endParaRPr lang="zh-CN" altLang="en-US" sz="2000" dirty="0">
              <a:solidFill>
                <a:srgbClr val="FFFFFF"/>
              </a:solidFill>
            </a:endParaRPr>
          </a:p>
        </p:txBody>
      </p:sp>
    </p:spTree>
    <p:extLst>
      <p:ext uri="{BB962C8B-B14F-4D97-AF65-F5344CB8AC3E}">
        <p14:creationId xmlns:p14="http://schemas.microsoft.com/office/powerpoint/2010/main" val="367148392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RAINPROBLEM" val="Polling"/>
  <p:tag name="PROBLEMSCORE" val="0.0"/>
  <p:tag name="ANONYMOUSPOLLING" val="True"/>
</p:tagLst>
</file>

<file path=ppt/tags/tag1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1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Polling"/>
</p:tagLst>
</file>

<file path=ppt/tags/tag1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1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Polling"/>
</p:tagLst>
</file>

<file path=ppt/tags/tag1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xml><?xml version="1.0" encoding="utf-8"?>
<p:tagLst xmlns:a="http://schemas.openxmlformats.org/drawingml/2006/main" xmlns:r="http://schemas.openxmlformats.org/officeDocument/2006/relationships" xmlns:p="http://schemas.openxmlformats.org/presentationml/2006/main">
  <p:tag name="RAINPROBLEMTYPE" val="ProblemTypeMarker"/>
  <p:tag name="RAINPROBLEM" val="PollingAnswer"/>
</p:tagLst>
</file>

<file path=ppt/tags/tag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0.xml><?xml version="1.0" encoding="utf-8"?>
<p:tagLst xmlns:a="http://schemas.openxmlformats.org/drawingml/2006/main" xmlns:r="http://schemas.openxmlformats.org/officeDocument/2006/relationships" xmlns:p="http://schemas.openxmlformats.org/presentationml/2006/main">
  <p:tag name="RAINPROBLEM" val="Polling"/>
  <p:tag name="PROBLEMSCORE" val="0.0"/>
  <p:tag name="ANONYMOUSPOLLING" val="True"/>
</p:tagLst>
</file>

<file path=ppt/tags/tag21.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2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2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2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0.xml><?xml version="1.0" encoding="utf-8"?>
<p:tagLst xmlns:a="http://schemas.openxmlformats.org/drawingml/2006/main" xmlns:r="http://schemas.openxmlformats.org/officeDocument/2006/relationships" xmlns:p="http://schemas.openxmlformats.org/presentationml/2006/main">
  <p:tag name="RAINPROBLEM" val="ProblemSubmit"/>
  <p:tag name="RAINPROBLEMTYPE" val="Polling"/>
</p:tagLst>
</file>

<file path=ppt/tags/tag3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2.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Polling"/>
</p:tagLst>
</file>

<file path=ppt/tags/tag3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6.xml><?xml version="1.0" encoding="utf-8"?>
<p:tagLst xmlns:a="http://schemas.openxmlformats.org/drawingml/2006/main" xmlns:r="http://schemas.openxmlformats.org/officeDocument/2006/relationships" xmlns:p="http://schemas.openxmlformats.org/presentationml/2006/main">
  <p:tag name="RAINPROBLEMTYPE" val="ProblemTypeMarker"/>
  <p:tag name="RAINPROBLEM" val="PollingAnswer"/>
</p:tagLst>
</file>

<file path=ppt/tags/tag37.xml><?xml version="1.0" encoding="utf-8"?>
<p:tagLst xmlns:a="http://schemas.openxmlformats.org/drawingml/2006/main" xmlns:r="http://schemas.openxmlformats.org/officeDocument/2006/relationships" xmlns:p="http://schemas.openxmlformats.org/presentationml/2006/main">
  <p:tag name="RAINPROBLEMTYPE" val="Polling"/>
  <p:tag name="RAINPROBLEM" val="Polling"/>
  <p:tag name="PROBLEMSCORE" val="0.0"/>
  <p:tag name="ANONYMOUSPOLLING" val="True"/>
</p:tagLst>
</file>

<file path=ppt/tags/tag38.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44.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Polling"/>
</p:tagLst>
</file>

<file path=ppt/tags/tag45.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Polling"/>
</p:tagLst>
</file>

<file path=ppt/tags/tag46.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Polling"/>
</p:tagLst>
</file>

<file path=ppt/tags/tag47.xml><?xml version="1.0" encoding="utf-8"?>
<p:tagLst xmlns:a="http://schemas.openxmlformats.org/drawingml/2006/main" xmlns:r="http://schemas.openxmlformats.org/officeDocument/2006/relationships" xmlns:p="http://schemas.openxmlformats.org/presentationml/2006/main">
  <p:tag name="RAINPROBLEM" val="ProblemSubmit"/>
  <p:tag name="RAINPROBLEMTYPE" val="Polling"/>
</p:tagLst>
</file>

<file path=ppt/tags/tag4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9.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Polling"/>
</p:tagLst>
</file>

<file path=ppt/tags/tag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3.xml><?xml version="1.0" encoding="utf-8"?>
<p:tagLst xmlns:a="http://schemas.openxmlformats.org/drawingml/2006/main" xmlns:r="http://schemas.openxmlformats.org/officeDocument/2006/relationships" xmlns:p="http://schemas.openxmlformats.org/presentationml/2006/main">
  <p:tag name="RAINPROBLEMTYPE" val="ProblemTypeMarker"/>
  <p:tag name="RAINPROBLEM" val="PollingAnswer"/>
</p:tagLst>
</file>

<file path=ppt/tags/tag54.xml><?xml version="1.0" encoding="utf-8"?>
<p:tagLst xmlns:a="http://schemas.openxmlformats.org/drawingml/2006/main" xmlns:r="http://schemas.openxmlformats.org/officeDocument/2006/relationships" xmlns:p="http://schemas.openxmlformats.org/presentationml/2006/main">
  <p:tag name="RAINPROBLEM" val="Polling"/>
  <p:tag name="PROBLEMSCORE" val="0.0"/>
  <p:tag name="ANONYMOUSPOLLING" val="True"/>
</p:tagLst>
</file>

<file path=ppt/tags/tag55.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5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6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6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6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64.xml><?xml version="1.0" encoding="utf-8"?>
<p:tagLst xmlns:a="http://schemas.openxmlformats.org/drawingml/2006/main" xmlns:r="http://schemas.openxmlformats.org/officeDocument/2006/relationships" xmlns:p="http://schemas.openxmlformats.org/presentationml/2006/main">
  <p:tag name="RAINPROBLEM" val="ProblemSubmit"/>
  <p:tag name="RAINPROBLEMTYPE" val="Polling"/>
</p:tagLst>
</file>

<file path=ppt/tags/tag6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6.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Polling"/>
</p:tagLst>
</file>

<file path=ppt/tags/tag6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70.xml><?xml version="1.0" encoding="utf-8"?>
<p:tagLst xmlns:a="http://schemas.openxmlformats.org/drawingml/2006/main" xmlns:r="http://schemas.openxmlformats.org/officeDocument/2006/relationships" xmlns:p="http://schemas.openxmlformats.org/presentationml/2006/main">
  <p:tag name="RAINPROBLEMTYPE" val="ProblemTypeMarker"/>
  <p:tag name="RAINPROBLEM" val="PollingAnswer"/>
</p:tagLst>
</file>

<file path=ppt/tags/tag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ags/tag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Polling"/>
  <p:tag name="RAINBULLET" val="Wrong"/>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TotalTime>
  <Words>2865</Words>
  <Application>Microsoft Office PowerPoint</Application>
  <PresentationFormat>宽屏</PresentationFormat>
  <Paragraphs>303</Paragraphs>
  <Slides>53</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53</vt:i4>
      </vt:variant>
    </vt:vector>
  </HeadingPairs>
  <TitlesOfParts>
    <vt:vector size="59" baseType="lpstr">
      <vt:lpstr>等线</vt:lpstr>
      <vt:lpstr>等线 Light</vt:lpstr>
      <vt:lpstr>Microsoft Yahei</vt:lpstr>
      <vt:lpstr>Arial</vt:lpstr>
      <vt:lpstr>Calibri</vt:lpstr>
      <vt:lpstr>Office 主题​​</vt:lpstr>
      <vt:lpstr>PowerPoint 演示文稿</vt:lpstr>
      <vt:lpstr>寻找人格的生物学基础</vt:lpstr>
      <vt:lpstr>目录</vt:lpstr>
      <vt:lpstr>争论：原生家庭到底有多大的影响？</vt:lpstr>
      <vt:lpstr>争论：父母皆祸害？</vt:lpstr>
      <vt:lpstr>PowerPoint 演示文稿</vt:lpstr>
      <vt:lpstr>先天 vs. 后天</vt:lpstr>
      <vt:lpstr>行为遗传学（behavioral genetics）</vt:lpstr>
      <vt:lpstr>染色体与基因</vt:lpstr>
      <vt:lpstr>计算遗传度</vt:lpstr>
      <vt:lpstr>遗传度的计算方法</vt:lpstr>
      <vt:lpstr>正确理解 遗传度</vt:lpstr>
      <vt:lpstr>共享环境与非共享环境</vt:lpstr>
      <vt:lpstr>大五人格的遗传度（Bouchard &amp; McGue, 2003）</vt:lpstr>
      <vt:lpstr>毕生发展轨迹(Briley &amp; Tucker-Drob， 2017)</vt:lpstr>
      <vt:lpstr>原生家庭的影响有多大？</vt:lpstr>
      <vt:lpstr>原生家庭真的没有影响吗？</vt:lpstr>
      <vt:lpstr>双生子研究也许会高估遗传度？</vt:lpstr>
      <vt:lpstr>总结</vt:lpstr>
      <vt:lpstr>分子遗传学</vt:lpstr>
      <vt:lpstr>同性恋基因</vt:lpstr>
      <vt:lpstr>多巴胺D4受体基因</vt:lpstr>
      <vt:lpstr>五羟色胺转运体基因</vt:lpstr>
      <vt:lpstr>PowerPoint 演示文稿</vt:lpstr>
      <vt:lpstr>遗传和环境的交互作用</vt:lpstr>
      <vt:lpstr>目录</vt:lpstr>
      <vt:lpstr>PowerPoint 演示文稿</vt:lpstr>
      <vt:lpstr>进化论与进化心理学</vt:lpstr>
      <vt:lpstr>人格的进化论取向</vt:lpstr>
      <vt:lpstr>PowerPoint 演示文稿</vt:lpstr>
      <vt:lpstr>利他主义的进化基础</vt:lpstr>
      <vt:lpstr>自尊的进化基础</vt:lpstr>
      <vt:lpstr>抑郁的进化基础</vt:lpstr>
      <vt:lpstr>择偶行为的进化基础</vt:lpstr>
      <vt:lpstr>调查：你的择偶偏好是什么？</vt:lpstr>
      <vt:lpstr>配偶选择</vt:lpstr>
      <vt:lpstr>求偶策略</vt:lpstr>
      <vt:lpstr>PowerPoint 演示文稿</vt:lpstr>
      <vt:lpstr>男女的性嫉妒差异</vt:lpstr>
      <vt:lpstr>男人不坏，女人不爱？</vt:lpstr>
      <vt:lpstr>PowerPoint 演示文稿</vt:lpstr>
      <vt:lpstr>如何正确解读关于择偶的进化研究？</vt:lpstr>
      <vt:lpstr>个体差异的进化基础</vt:lpstr>
      <vt:lpstr>PowerPoint 演示文稿</vt:lpstr>
      <vt:lpstr>模因的进化</vt:lpstr>
      <vt:lpstr>关于进化心理学的争论</vt:lpstr>
      <vt:lpstr>PowerPoint 演示文稿</vt:lpstr>
      <vt:lpstr>总结</vt:lpstr>
      <vt:lpstr>目录</vt:lpstr>
      <vt:lpstr>生物学会取代心理学吗？</vt:lpstr>
      <vt:lpstr>对于生物学还原主义的反驳</vt:lpstr>
      <vt:lpstr>多层面的整合</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Wang Luke</dc:creator>
  <cp:lastModifiedBy>Luke Wang</cp:lastModifiedBy>
  <cp:revision>1</cp:revision>
  <dcterms:created xsi:type="dcterms:W3CDTF">2020-03-24T09:27:16Z</dcterms:created>
  <dcterms:modified xsi:type="dcterms:W3CDTF">2025-03-25T09:20:49Z</dcterms:modified>
</cp:coreProperties>
</file>